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16" name="Shape 416"/>
          <p:cNvSpPr/>
          <p:nvPr>
            <p:ph type="sldImg"/>
          </p:nvPr>
        </p:nvSpPr>
        <p:spPr>
          <a:xfrm>
            <a:off x="1143000" y="685800"/>
            <a:ext cx="4572000" cy="3429000"/>
          </a:xfrm>
          <a:prstGeom prst="rect">
            <a:avLst/>
          </a:prstGeom>
        </p:spPr>
        <p:txBody>
          <a:bodyPr/>
          <a:lstStyle/>
          <a:p>
            <a:pPr/>
          </a:p>
        </p:txBody>
      </p:sp>
      <p:sp>
        <p:nvSpPr>
          <p:cNvPr id="417" name="Shape 4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Shape 427"/>
          <p:cNvSpPr/>
          <p:nvPr>
            <p:ph type="sldImg"/>
          </p:nvPr>
        </p:nvSpPr>
        <p:spPr>
          <a:prstGeom prst="rect">
            <a:avLst/>
          </a:prstGeom>
        </p:spPr>
        <p:txBody>
          <a:bodyPr/>
          <a:lstStyle/>
          <a:p>
            <a:pPr/>
          </a:p>
        </p:txBody>
      </p:sp>
      <p:sp>
        <p:nvSpPr>
          <p:cNvPr id="428" name="Shape 428"/>
          <p:cNvSpPr/>
          <p:nvPr>
            <p:ph type="body" sz="quarter" idx="1"/>
          </p:nvPr>
        </p:nvSpPr>
        <p:spPr>
          <a:prstGeom prst="rect">
            <a:avLst/>
          </a:prstGeom>
        </p:spPr>
        <p:txBody>
          <a:bodyPr/>
          <a:lstStyle>
            <a:lvl1pPr defTabSz="457200">
              <a:spcBef>
                <a:spcPts val="0"/>
              </a:spcBef>
            </a:lvl1pPr>
          </a:lstStyle>
          <a:p>
            <a:pPr/>
            <a:r>
              <a:t>At the moment we are understaffed, in the process of acquiring new staff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Shape 482"/>
          <p:cNvSpPr/>
          <p:nvPr>
            <p:ph type="sldImg"/>
          </p:nvPr>
        </p:nvSpPr>
        <p:spPr>
          <a:prstGeom prst="rect">
            <a:avLst/>
          </a:prstGeom>
        </p:spPr>
        <p:txBody>
          <a:bodyPr/>
          <a:lstStyle/>
          <a:p>
            <a:pPr/>
          </a:p>
        </p:txBody>
      </p:sp>
      <p:sp>
        <p:nvSpPr>
          <p:cNvPr id="483" name="Shape 483"/>
          <p:cNvSpPr/>
          <p:nvPr>
            <p:ph type="body" sz="quarter" idx="1"/>
          </p:nvPr>
        </p:nvSpPr>
        <p:spPr>
          <a:prstGeom prst="rect">
            <a:avLst/>
          </a:prstGeom>
        </p:spPr>
        <p:txBody>
          <a:bodyPr/>
          <a:lstStyle/>
          <a:p>
            <a:pPr>
              <a:spcBef>
                <a:spcPts val="0"/>
              </a:spcBef>
            </a:pPr>
            <a:r>
              <a:t>Counseling tends to be focused on one specific issue and considered a short-term treatment. You may learn coping techniques and problem-solve the issue together.</a:t>
            </a:r>
          </a:p>
          <a:p>
            <a:pPr>
              <a:spcBef>
                <a:spcPts val="0"/>
              </a:spcBef>
            </a:pPr>
            <a:r>
              <a:t> </a:t>
            </a:r>
          </a:p>
          <a:p>
            <a:pPr defTabSz="457200">
              <a:spcBef>
                <a:spcPts val="0"/>
              </a:spcBef>
            </a:pPr>
            <a:r>
              <a:t>The counselling process involves a confidential , helping relationship between a counsellor and the student/client. It is aimed at </a:t>
            </a:r>
          </a:p>
          <a:p>
            <a:pPr defTabSz="457200">
              <a:spcBef>
                <a:spcPts val="0"/>
              </a:spcBef>
            </a:pPr>
            <a:r>
              <a:t>assisting the client/student towards greater self-awareness and greater understanding of self and others.</a:t>
            </a:r>
          </a:p>
          <a:p>
            <a:pPr defTabSz="457200">
              <a:spcBef>
                <a:spcPts val="0"/>
              </a:spcBef>
            </a:pPr>
            <a:r>
              <a:t>assisting client/student deal with life obstacles that they are facing, be it academic or personal. </a:t>
            </a:r>
          </a:p>
          <a:p>
            <a:pPr defTabSz="457200">
              <a:spcBef>
                <a:spcPts val="0"/>
              </a:spcBef>
            </a:pPr>
            <a:r>
              <a:t>identify issues to explore and clarify feelings, to focus on personal resources and to decide on options for change.</a:t>
            </a:r>
          </a:p>
          <a:p>
            <a:pPr defTabSz="457200">
              <a:spcBef>
                <a:spcPts val="0"/>
              </a:spcBef>
            </a:pPr>
          </a:p>
          <a:p>
            <a:pPr defTabSz="457200">
              <a:spcBef>
                <a:spcPts val="0"/>
              </a:spcBef>
              <a:defRPr b="1">
                <a:latin typeface="Times New Roman"/>
                <a:ea typeface="Times New Roman"/>
                <a:cs typeface="Times New Roman"/>
                <a:sym typeface="Times New Roman"/>
              </a:defRPr>
            </a:pPr>
            <a:r>
              <a:t>Supplemented by self-help programmes and workshops.</a:t>
            </a:r>
          </a:p>
          <a:p>
            <a:pPr defTabSz="457200">
              <a:spcBef>
                <a:spcPts val="0"/>
              </a:spcBef>
              <a:defRPr b="1">
                <a:latin typeface="Times New Roman"/>
                <a:ea typeface="Times New Roman"/>
                <a:cs typeface="Times New Roman"/>
                <a:sym typeface="Times New Roman"/>
              </a:defRPr>
            </a:pPr>
            <a:r>
              <a:t>A wide variety of pamphlets are available on our website</a:t>
            </a:r>
          </a:p>
          <a:p>
            <a:pPr defTabSz="457200">
              <a:spcBef>
                <a:spcPts val="0"/>
              </a:spcBef>
              <a:defRPr b="1">
                <a:latin typeface="Times New Roman"/>
                <a:ea typeface="Times New Roman"/>
                <a:cs typeface="Times New Roman"/>
                <a:sym typeface="Times New Roman"/>
              </a:defRPr>
            </a:pPr>
            <a:r>
              <a:t>Website address: </a:t>
            </a:r>
            <a:r>
              <a:rPr u="sng"/>
              <a:t>https://counselling.mandela.ac.za/</a:t>
            </a:r>
          </a:p>
          <a:p>
            <a:pPr>
              <a:spcBef>
                <a:spcPts val="0"/>
              </a:spcBef>
            </a:pPr>
            <a:r>
              <a:t>Our services are free to all Nelson Mandela University students!!!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Shape 500"/>
          <p:cNvSpPr/>
          <p:nvPr>
            <p:ph type="sldImg"/>
          </p:nvPr>
        </p:nvSpPr>
        <p:spPr>
          <a:prstGeom prst="rect">
            <a:avLst/>
          </a:prstGeom>
        </p:spPr>
        <p:txBody>
          <a:bodyPr/>
          <a:lstStyle/>
          <a:p>
            <a:pPr/>
          </a:p>
        </p:txBody>
      </p:sp>
      <p:sp>
        <p:nvSpPr>
          <p:cNvPr id="501" name="Shape 501"/>
          <p:cNvSpPr/>
          <p:nvPr>
            <p:ph type="body" sz="quarter" idx="1"/>
          </p:nvPr>
        </p:nvSpPr>
        <p:spPr>
          <a:prstGeom prst="rect">
            <a:avLst/>
          </a:prstGeom>
        </p:spPr>
        <p:txBody>
          <a:bodyPr/>
          <a:lstStyle>
            <a:lvl1pPr>
              <a:defRPr>
                <a:solidFill>
                  <a:srgbClr val="232323"/>
                </a:solidFill>
              </a:defRPr>
            </a:lvl1pPr>
          </a:lstStyle>
          <a:p>
            <a:pPr/>
            <a:r>
              <a:t>We consist of a team of trained professional staff registered as psychologists with the Health Professions Council of South Africa.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7" name="Shape 537"/>
          <p:cNvSpPr/>
          <p:nvPr>
            <p:ph type="sldImg"/>
          </p:nvPr>
        </p:nvSpPr>
        <p:spPr>
          <a:prstGeom prst="rect">
            <a:avLst/>
          </a:prstGeom>
        </p:spPr>
        <p:txBody>
          <a:bodyPr/>
          <a:lstStyle/>
          <a:p>
            <a:pPr/>
          </a:p>
        </p:txBody>
      </p:sp>
      <p:sp>
        <p:nvSpPr>
          <p:cNvPr id="538" name="Shape 538"/>
          <p:cNvSpPr/>
          <p:nvPr>
            <p:ph type="body" sz="quarter" idx="1"/>
          </p:nvPr>
        </p:nvSpPr>
        <p:spPr>
          <a:prstGeom prst="rect">
            <a:avLst/>
          </a:prstGeom>
        </p:spPr>
        <p:txBody>
          <a:bodyPr/>
          <a:lstStyle/>
          <a:p>
            <a:pPr>
              <a:spcBef>
                <a:spcPts val="0"/>
              </a:spcBef>
            </a:pPr>
            <a:r>
              <a:t>WHY USE EMTHONJENI SERVICES?</a:t>
            </a:r>
          </a:p>
          <a:p>
            <a:pPr>
              <a:spcBef>
                <a:spcPts val="0"/>
              </a:spcBef>
            </a:pPr>
          </a:p>
          <a:p>
            <a:pPr>
              <a:spcBef>
                <a:spcPts val="0"/>
              </a:spcBef>
            </a:pPr>
            <a:r>
              <a:t>Seeking assistance from Emthonjeni </a:t>
            </a:r>
            <a:r>
              <a:rPr b="1">
                <a:solidFill>
                  <a:srgbClr val="4F6228"/>
                </a:solidFill>
              </a:rPr>
              <a:t>does not imply weakness</a:t>
            </a:r>
            <a:r>
              <a:rPr>
                <a:solidFill>
                  <a:srgbClr val="4F6228"/>
                </a:solidFill>
              </a:rPr>
              <a:t>. </a:t>
            </a:r>
            <a:endParaRPr>
              <a:solidFill>
                <a:srgbClr val="4F6228"/>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Shape 552"/>
          <p:cNvSpPr/>
          <p:nvPr>
            <p:ph type="sldImg"/>
          </p:nvPr>
        </p:nvSpPr>
        <p:spPr>
          <a:prstGeom prst="rect">
            <a:avLst/>
          </a:prstGeom>
        </p:spPr>
        <p:txBody>
          <a:bodyPr/>
          <a:lstStyle/>
          <a:p>
            <a:pPr/>
          </a:p>
        </p:txBody>
      </p:sp>
      <p:sp>
        <p:nvSpPr>
          <p:cNvPr id="553" name="Shape 553"/>
          <p:cNvSpPr/>
          <p:nvPr>
            <p:ph type="body" sz="quarter" idx="1"/>
          </p:nvPr>
        </p:nvSpPr>
        <p:spPr>
          <a:prstGeom prst="rect">
            <a:avLst/>
          </a:prstGeom>
        </p:spPr>
        <p:txBody>
          <a:bodyPr/>
          <a:lstStyle>
            <a:lvl1pPr>
              <a:spcBef>
                <a:spcPts val="600"/>
              </a:spcBef>
              <a:defRPr sz="1800"/>
            </a:lvl1pPr>
          </a:lstStyle>
          <a:p>
            <a:pPr/>
            <a:r>
              <a:t>To facilitate your access to this new request system, we have scheduled daily intake slots across our campuses.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2" name="Title Text"/>
          <p:cNvSpPr txBox="1"/>
          <p:nvPr>
            <p:ph type="title"/>
          </p:nvPr>
        </p:nvSpPr>
        <p:spPr>
          <a:prstGeom prst="rect">
            <a:avLst/>
          </a:prstGeom>
        </p:spPr>
        <p:txBody>
          <a:bodyPr/>
          <a:lstStyle/>
          <a:p>
            <a:pPr/>
            <a:r>
              <a:t>Title Text</a:t>
            </a:r>
          </a:p>
        </p:txBody>
      </p:sp>
      <p:sp>
        <p:nvSpPr>
          <p:cNvPr id="1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91" name="Title Text"/>
          <p:cNvSpPr txBox="1"/>
          <p:nvPr>
            <p:ph type="title"/>
          </p:nvPr>
        </p:nvSpPr>
        <p:spPr>
          <a:prstGeom prst="rect">
            <a:avLst/>
          </a:prstGeom>
        </p:spPr>
        <p:txBody>
          <a:bodyPr/>
          <a:lstStyle/>
          <a:p>
            <a:pPr/>
            <a:r>
              <a:t>Title Text</a:t>
            </a:r>
          </a:p>
        </p:txBody>
      </p:sp>
      <p:sp>
        <p:nvSpPr>
          <p:cNvPr id="9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00" name="Title Text"/>
          <p:cNvSpPr txBox="1"/>
          <p:nvPr>
            <p:ph type="title"/>
          </p:nvPr>
        </p:nvSpPr>
        <p:spPr>
          <a:prstGeom prst="rect">
            <a:avLst/>
          </a:prstGeom>
        </p:spPr>
        <p:txBody>
          <a:bodyPr/>
          <a:lstStyle/>
          <a:p>
            <a:pPr/>
            <a:r>
              <a:t>Title Text</a:t>
            </a:r>
          </a:p>
        </p:txBody>
      </p:sp>
      <p:sp>
        <p:nvSpPr>
          <p:cNvPr id="10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09" name="Title Text"/>
          <p:cNvSpPr txBox="1"/>
          <p:nvPr>
            <p:ph type="title"/>
          </p:nvPr>
        </p:nvSpPr>
        <p:spPr>
          <a:prstGeom prst="rect">
            <a:avLst/>
          </a:prstGeom>
        </p:spPr>
        <p:txBody>
          <a:bodyPr/>
          <a:lstStyle/>
          <a:p>
            <a:pPr/>
            <a:r>
              <a:t>Title Text</a:t>
            </a:r>
          </a:p>
        </p:txBody>
      </p:sp>
      <p:sp>
        <p:nvSpPr>
          <p:cNvPr id="11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8" name="Title Text"/>
          <p:cNvSpPr txBox="1"/>
          <p:nvPr>
            <p:ph type="title"/>
          </p:nvPr>
        </p:nvSpPr>
        <p:spPr>
          <a:prstGeom prst="rect">
            <a:avLst/>
          </a:prstGeom>
        </p:spPr>
        <p:txBody>
          <a:bodyPr/>
          <a:lstStyle/>
          <a:p>
            <a:pPr/>
            <a:r>
              <a:t>Title Text</a:t>
            </a:r>
          </a:p>
        </p:txBody>
      </p:sp>
      <p:sp>
        <p:nvSpPr>
          <p:cNvPr id="11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27" name="Title Text"/>
          <p:cNvSpPr txBox="1"/>
          <p:nvPr>
            <p:ph type="title"/>
          </p:nvPr>
        </p:nvSpPr>
        <p:spPr>
          <a:prstGeom prst="rect">
            <a:avLst/>
          </a:prstGeom>
        </p:spPr>
        <p:txBody>
          <a:bodyPr/>
          <a:lstStyle/>
          <a:p>
            <a:pPr/>
            <a:r>
              <a:t>Title Text</a:t>
            </a:r>
          </a:p>
        </p:txBody>
      </p:sp>
      <p:sp>
        <p:nvSpPr>
          <p:cNvPr id="12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36" name="image.tif" descr="image.tif"/>
          <p:cNvPicPr>
            <a:picLocks noChangeAspect="1"/>
          </p:cNvPicPr>
          <p:nvPr/>
        </p:nvPicPr>
        <p:blipFill>
          <a:blip r:embed="rId2">
            <a:extLst/>
          </a:blip>
          <a:stretch>
            <a:fillRect/>
          </a:stretch>
        </p:blipFill>
        <p:spPr>
          <a:xfrm>
            <a:off x="0" y="4508500"/>
            <a:ext cx="9144000" cy="635000"/>
          </a:xfrm>
          <a:prstGeom prst="rect">
            <a:avLst/>
          </a:prstGeom>
          <a:ln w="12700">
            <a:miter lim="400000"/>
          </a:ln>
        </p:spPr>
      </p:pic>
      <p:sp>
        <p:nvSpPr>
          <p:cNvPr id="137" name="Rectangle"/>
          <p:cNvSpPr/>
          <p:nvPr/>
        </p:nvSpPr>
        <p:spPr>
          <a:xfrm>
            <a:off x="-2" y="-1589"/>
            <a:ext cx="9144004" cy="5191128"/>
          </a:xfrm>
          <a:prstGeom prst="rect">
            <a:avLst/>
          </a:prstGeom>
          <a:solidFill>
            <a:srgbClr val="FEC000"/>
          </a:solidFill>
          <a:ln w="12700">
            <a:miter lim="400000"/>
          </a:ln>
          <a:effectLst>
            <a:outerShdw sx="100000" sy="100000" kx="0" ky="0" algn="b" rotWithShape="0" blurRad="38100" dist="23000" dir="5400000">
              <a:srgbClr val="808080">
                <a:alpha val="34997"/>
              </a:srgbClr>
            </a:outerShdw>
          </a:effectLst>
        </p:spPr>
        <p:txBody>
          <a:bodyPr lIns="45718" tIns="45718" rIns="45718" bIns="45718" anchor="ctr"/>
          <a:lstStyle/>
          <a:p>
            <a:pPr algn="ctr">
              <a:defRPr>
                <a:solidFill>
                  <a:srgbClr val="FFFFFF"/>
                </a:solidFill>
                <a:latin typeface="Arial"/>
                <a:ea typeface="Arial"/>
                <a:cs typeface="Arial"/>
                <a:sym typeface="Arial"/>
              </a:defRPr>
            </a:pPr>
          </a:p>
        </p:txBody>
      </p:sp>
      <p:sp>
        <p:nvSpPr>
          <p:cNvPr id="1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45" name="image.tif" descr="image.tif"/>
          <p:cNvPicPr>
            <a:picLocks noChangeAspect="1"/>
          </p:cNvPicPr>
          <p:nvPr/>
        </p:nvPicPr>
        <p:blipFill>
          <a:blip r:embed="rId2">
            <a:extLst/>
          </a:blip>
          <a:stretch>
            <a:fillRect/>
          </a:stretch>
        </p:blipFill>
        <p:spPr>
          <a:xfrm>
            <a:off x="0" y="4508500"/>
            <a:ext cx="9144000" cy="635000"/>
          </a:xfrm>
          <a:prstGeom prst="rect">
            <a:avLst/>
          </a:prstGeom>
          <a:ln w="12700">
            <a:miter lim="400000"/>
          </a:ln>
        </p:spPr>
      </p:pic>
      <p:sp>
        <p:nvSpPr>
          <p:cNvPr id="146" name="Rectangle"/>
          <p:cNvSpPr/>
          <p:nvPr/>
        </p:nvSpPr>
        <p:spPr>
          <a:xfrm>
            <a:off x="-339725" y="-192089"/>
            <a:ext cx="9823450" cy="5527678"/>
          </a:xfrm>
          <a:prstGeom prst="rect">
            <a:avLst/>
          </a:prstGeom>
          <a:solidFill>
            <a:srgbClr val="001027"/>
          </a:solidFill>
          <a:ln>
            <a:solidFill>
              <a:srgbClr val="B6DCDF"/>
            </a:solidFill>
          </a:ln>
        </p:spPr>
        <p:txBody>
          <a:bodyPr lIns="45718" tIns="45718" rIns="45718" bIns="45718" anchor="ctr"/>
          <a:lstStyle/>
          <a:p>
            <a:pPr algn="ctr">
              <a:defRPr>
                <a:solidFill>
                  <a:srgbClr val="FFFFFF"/>
                </a:solidFill>
                <a:latin typeface="Arial"/>
                <a:ea typeface="Arial"/>
                <a:cs typeface="Arial"/>
                <a:sym typeface="Arial"/>
              </a:defRPr>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pic>
        <p:nvPicPr>
          <p:cNvPr id="154" name="Slogan Slide (16-9).jpg" descr="Slogan Slide (16-9).jpg"/>
          <p:cNvPicPr>
            <a:picLocks noChangeAspect="1"/>
          </p:cNvPicPr>
          <p:nvPr/>
        </p:nvPicPr>
        <p:blipFill>
          <a:blip r:embed="rId2">
            <a:extLst/>
          </a:blip>
          <a:stretch>
            <a:fillRect/>
          </a:stretch>
        </p:blipFill>
        <p:spPr>
          <a:xfrm>
            <a:off x="-44450" y="-30163"/>
            <a:ext cx="9240839" cy="5203827"/>
          </a:xfrm>
          <a:prstGeom prst="rect">
            <a:avLst/>
          </a:prstGeom>
          <a:ln w="12700">
            <a:miter lim="400000"/>
          </a:ln>
        </p:spPr>
      </p:pic>
      <p:sp>
        <p:nvSpPr>
          <p:cNvPr id="155" name="Title Text"/>
          <p:cNvSpPr txBox="1"/>
          <p:nvPr>
            <p:ph type="title"/>
          </p:nvPr>
        </p:nvSpPr>
        <p:spPr>
          <a:prstGeom prst="rect">
            <a:avLst/>
          </a:prstGeom>
        </p:spPr>
        <p:txBody>
          <a:bodyPr/>
          <a:lstStyle/>
          <a:p>
            <a:pPr/>
            <a:r>
              <a:t>Title Text</a:t>
            </a:r>
          </a:p>
        </p:txBody>
      </p:sp>
      <p:sp>
        <p:nvSpPr>
          <p:cNvPr id="15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64" name="Slogan Slide (16-9).jpg" descr="Slogan Slide (16-9).jpg"/>
          <p:cNvPicPr>
            <a:picLocks noChangeAspect="1"/>
          </p:cNvPicPr>
          <p:nvPr/>
        </p:nvPicPr>
        <p:blipFill>
          <a:blip r:embed="rId2">
            <a:extLst/>
          </a:blip>
          <a:stretch>
            <a:fillRect/>
          </a:stretch>
        </p:blipFill>
        <p:spPr>
          <a:xfrm>
            <a:off x="-44450" y="-30163"/>
            <a:ext cx="9240839" cy="5203827"/>
          </a:xfrm>
          <a:prstGeom prst="rect">
            <a:avLst/>
          </a:prstGeom>
          <a:ln w="12700">
            <a:miter lim="400000"/>
          </a:ln>
        </p:spPr>
      </p:pic>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sp>
        <p:nvSpPr>
          <p:cNvPr id="172" name="Rectangle"/>
          <p:cNvSpPr/>
          <p:nvPr/>
        </p:nvSpPr>
        <p:spPr>
          <a:xfrm>
            <a:off x="-2" y="-1589"/>
            <a:ext cx="9144004" cy="5191128"/>
          </a:xfrm>
          <a:prstGeom prst="rect">
            <a:avLst/>
          </a:prstGeom>
          <a:solidFill>
            <a:srgbClr val="FEC000"/>
          </a:solidFill>
          <a:ln w="12700">
            <a:miter lim="400000"/>
          </a:ln>
          <a:effectLst>
            <a:outerShdw sx="100000" sy="100000" kx="0" ky="0" algn="b" rotWithShape="0" blurRad="38100" dist="23000" dir="5400000">
              <a:srgbClr val="808080">
                <a:alpha val="34997"/>
              </a:srgbClr>
            </a:outerShdw>
          </a:effectLst>
        </p:spPr>
        <p:txBody>
          <a:bodyPr lIns="45718" tIns="45718" rIns="45718" bIns="45718" anchor="ctr"/>
          <a:lstStyle/>
          <a:p>
            <a:pPr algn="ctr" defTabSz="685800">
              <a:defRPr sz="1300">
                <a:solidFill>
                  <a:srgbClr val="FFFFFF"/>
                </a:solidFill>
                <a:latin typeface="+mj-lt"/>
                <a:ea typeface="+mj-ea"/>
                <a:cs typeface="+mj-cs"/>
                <a:sym typeface="Calibri"/>
              </a:defRPr>
            </a:pPr>
          </a:p>
        </p:txBody>
      </p:sp>
      <p:sp>
        <p:nvSpPr>
          <p:cNvPr id="1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sp>
        <p:nvSpPr>
          <p:cNvPr id="21" name="Title Text"/>
          <p:cNvSpPr txBox="1"/>
          <p:nvPr>
            <p:ph type="title"/>
          </p:nvPr>
        </p:nvSpPr>
        <p:spPr>
          <a:xfrm>
            <a:off x="628650" y="274636"/>
            <a:ext cx="7886700" cy="993777"/>
          </a:xfrm>
          <a:prstGeom prst="rect">
            <a:avLst/>
          </a:prstGeom>
        </p:spPr>
        <p:txBody>
          <a:bodyPr/>
          <a:lstStyle>
            <a:lvl1pPr defTabSz="685800">
              <a:lnSpc>
                <a:spcPct val="90000"/>
              </a:lnSpc>
              <a:defRPr sz="3300">
                <a:solidFill>
                  <a:srgbClr val="000000"/>
                </a:solidFill>
                <a:latin typeface="Calibri Light"/>
                <a:ea typeface="Calibri Light"/>
                <a:cs typeface="Calibri Light"/>
                <a:sym typeface="Calibri Light"/>
              </a:defRPr>
            </a:lvl1pPr>
          </a:lstStyle>
          <a:p>
            <a:pPr/>
            <a:r>
              <a:t>Title Text</a:t>
            </a:r>
          </a:p>
        </p:txBody>
      </p:sp>
      <p:sp>
        <p:nvSpPr>
          <p:cNvPr id="22" name="Body Level One…"/>
          <p:cNvSpPr txBox="1"/>
          <p:nvPr>
            <p:ph type="body" idx="1"/>
          </p:nvPr>
        </p:nvSpPr>
        <p:spPr>
          <a:xfrm>
            <a:off x="628650" y="1370012"/>
            <a:ext cx="7886700" cy="3262313"/>
          </a:xfrm>
          <a:prstGeom prst="rect">
            <a:avLst/>
          </a:prstGeom>
        </p:spPr>
        <p:txBody>
          <a:bodyPr/>
          <a:lstStyle>
            <a:lvl1pPr marL="171450" indent="-171450" defTabSz="685800">
              <a:lnSpc>
                <a:spcPct val="90000"/>
              </a:lnSpc>
              <a:spcBef>
                <a:spcPts val="700"/>
              </a:spcBef>
              <a:buClrTx/>
              <a:buSzPct val="100000"/>
              <a:buFont typeface="Arial"/>
              <a:buChar char="•"/>
              <a:defRPr sz="2100">
                <a:latin typeface="+mj-lt"/>
                <a:ea typeface="+mj-ea"/>
                <a:cs typeface="+mj-cs"/>
                <a:sym typeface="Calibri"/>
              </a:defRPr>
            </a:lvl1pPr>
            <a:lvl2pPr marL="542925" indent="-200025" defTabSz="685800">
              <a:lnSpc>
                <a:spcPct val="90000"/>
              </a:lnSpc>
              <a:spcBef>
                <a:spcPts val="700"/>
              </a:spcBef>
              <a:buClrTx/>
              <a:buSzPct val="100000"/>
              <a:buFont typeface="Arial"/>
              <a:defRPr sz="2100">
                <a:latin typeface="+mj-lt"/>
                <a:ea typeface="+mj-ea"/>
                <a:cs typeface="+mj-cs"/>
                <a:sym typeface="Calibri"/>
              </a:defRPr>
            </a:lvl2pPr>
            <a:lvl3pPr marL="925830" indent="-240030" defTabSz="685800">
              <a:lnSpc>
                <a:spcPct val="90000"/>
              </a:lnSpc>
              <a:spcBef>
                <a:spcPts val="700"/>
              </a:spcBef>
              <a:buClrTx/>
              <a:buSzPct val="100000"/>
              <a:buFont typeface="Arial"/>
              <a:buChar char="•"/>
              <a:defRPr sz="2100">
                <a:latin typeface="+mj-lt"/>
                <a:ea typeface="+mj-ea"/>
                <a:cs typeface="+mj-cs"/>
                <a:sym typeface="Calibri"/>
              </a:defRPr>
            </a:lvl3pPr>
            <a:lvl4pPr marL="1305657" indent="-276957" defTabSz="685800">
              <a:lnSpc>
                <a:spcPct val="90000"/>
              </a:lnSpc>
              <a:spcBef>
                <a:spcPts val="700"/>
              </a:spcBef>
              <a:buClrTx/>
              <a:buFont typeface="Arial"/>
              <a:buChar char="•"/>
              <a:defRPr sz="2100">
                <a:latin typeface="+mj-lt"/>
                <a:ea typeface="+mj-ea"/>
                <a:cs typeface="+mj-cs"/>
                <a:sym typeface="Calibri"/>
              </a:defRPr>
            </a:lvl4pPr>
            <a:lvl5pPr marL="1571625" indent="-200025" defTabSz="685800">
              <a:lnSpc>
                <a:spcPct val="90000"/>
              </a:lnSpc>
              <a:spcBef>
                <a:spcPts val="700"/>
              </a:spcBef>
              <a:buClrTx/>
              <a:buFont typeface="Arial"/>
              <a:buChar char="•"/>
              <a:defRPr sz="2100">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8295349" y="4801625"/>
            <a:ext cx="220002" cy="205913"/>
          </a:xfrm>
          <a:prstGeom prst="rect">
            <a:avLst/>
          </a:prstGeom>
        </p:spPr>
        <p:txBody>
          <a:bodyPr/>
          <a:lstStyle>
            <a:lvl1pPr defTabSz="685800">
              <a:defRPr sz="900">
                <a:solidFill>
                  <a:srgbClr val="898989"/>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solidFill>
          <a:srgbClr val="0083C2"/>
        </a:solidFill>
      </p:bgPr>
    </p:bg>
    <p:spTree>
      <p:nvGrpSpPr>
        <p:cNvPr id="1" name=""/>
        <p:cNvGrpSpPr/>
        <p:nvPr/>
      </p:nvGrpSpPr>
      <p:grpSpPr>
        <a:xfrm>
          <a:off x="0" y="0"/>
          <a:ext cx="0" cy="0"/>
          <a:chOff x="0" y="0"/>
          <a:chExt cx="0" cy="0"/>
        </a:xfrm>
      </p:grpSpPr>
      <p:pic>
        <p:nvPicPr>
          <p:cNvPr id="180" name="image.jpeg" descr="image.jpeg"/>
          <p:cNvPicPr>
            <a:picLocks noChangeAspect="1"/>
          </p:cNvPicPr>
          <p:nvPr/>
        </p:nvPicPr>
        <p:blipFill>
          <a:blip r:embed="rId2">
            <a:extLst/>
          </a:blip>
          <a:stretch>
            <a:fillRect/>
          </a:stretch>
        </p:blipFill>
        <p:spPr>
          <a:xfrm>
            <a:off x="0" y="0"/>
            <a:ext cx="9144000" cy="5143500"/>
          </a:xfrm>
          <a:prstGeom prst="rect">
            <a:avLst/>
          </a:prstGeom>
          <a:ln w="12700">
            <a:miter lim="400000"/>
          </a:ln>
        </p:spPr>
      </p:pic>
      <p:pic>
        <p:nvPicPr>
          <p:cNvPr id="181" name="image.jpeg" descr="image.jpeg"/>
          <p:cNvPicPr>
            <a:picLocks noChangeAspect="1"/>
          </p:cNvPicPr>
          <p:nvPr/>
        </p:nvPicPr>
        <p:blipFill>
          <a:blip r:embed="rId2">
            <a:extLst/>
          </a:blip>
          <a:stretch>
            <a:fillRect/>
          </a:stretch>
        </p:blipFill>
        <p:spPr>
          <a:xfrm>
            <a:off x="0" y="0"/>
            <a:ext cx="9144000" cy="5143500"/>
          </a:xfrm>
          <a:prstGeom prst="rect">
            <a:avLst/>
          </a:prstGeom>
          <a:ln w="12700">
            <a:miter lim="400000"/>
          </a:ln>
        </p:spPr>
      </p:pic>
      <p:sp>
        <p:nvSpPr>
          <p:cNvPr id="1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189" name="image.jpeg" descr="image.jpeg"/>
          <p:cNvPicPr>
            <a:picLocks noChangeAspect="1"/>
          </p:cNvPicPr>
          <p:nvPr/>
        </p:nvPicPr>
        <p:blipFill>
          <a:blip r:embed="rId2">
            <a:extLst/>
          </a:blip>
          <a:stretch>
            <a:fillRect/>
          </a:stretch>
        </p:blipFill>
        <p:spPr>
          <a:xfrm>
            <a:off x="0" y="0"/>
            <a:ext cx="9144000" cy="5143500"/>
          </a:xfrm>
          <a:prstGeom prst="rect">
            <a:avLst/>
          </a:prstGeom>
          <a:ln w="12700">
            <a:miter lim="400000"/>
          </a:ln>
        </p:spPr>
      </p:pic>
      <p:pic>
        <p:nvPicPr>
          <p:cNvPr id="190" name="image.jpeg" descr="image.jpeg"/>
          <p:cNvPicPr>
            <a:picLocks noChangeAspect="1"/>
          </p:cNvPicPr>
          <p:nvPr/>
        </p:nvPicPr>
        <p:blipFill>
          <a:blip r:embed="rId2">
            <a:extLst/>
          </a:blip>
          <a:stretch>
            <a:fillRect/>
          </a:stretch>
        </p:blipFill>
        <p:spPr>
          <a:xfrm>
            <a:off x="0" y="0"/>
            <a:ext cx="9144000" cy="5143500"/>
          </a:xfrm>
          <a:prstGeom prst="rect">
            <a:avLst/>
          </a:prstGeom>
          <a:ln w="12700">
            <a:miter lim="400000"/>
          </a:ln>
        </p:spPr>
      </p:pic>
      <p:sp>
        <p:nvSpPr>
          <p:cNvPr id="1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solidFill>
          <a:srgbClr val="0083C2"/>
        </a:solidFill>
      </p:bgPr>
    </p:bg>
    <p:spTree>
      <p:nvGrpSpPr>
        <p:cNvPr id="1" name=""/>
        <p:cNvGrpSpPr/>
        <p:nvPr/>
      </p:nvGrpSpPr>
      <p:grpSpPr>
        <a:xfrm>
          <a:off x="0" y="0"/>
          <a:ext cx="0" cy="0"/>
          <a:chOff x="0" y="0"/>
          <a:chExt cx="0" cy="0"/>
        </a:xfrm>
      </p:grpSpPr>
      <p:pic>
        <p:nvPicPr>
          <p:cNvPr id="198" name="image.png" descr="image.png"/>
          <p:cNvPicPr>
            <a:picLocks noChangeAspect="1"/>
          </p:cNvPicPr>
          <p:nvPr/>
        </p:nvPicPr>
        <p:blipFill>
          <a:blip r:embed="rId2">
            <a:extLst/>
          </a:blip>
          <a:stretch>
            <a:fillRect/>
          </a:stretch>
        </p:blipFill>
        <p:spPr>
          <a:xfrm>
            <a:off x="6653211" y="3449637"/>
            <a:ext cx="1911352" cy="1119189"/>
          </a:xfrm>
          <a:prstGeom prst="rect">
            <a:avLst/>
          </a:prstGeom>
          <a:ln w="12700">
            <a:miter lim="400000"/>
          </a:ln>
        </p:spPr>
      </p:pic>
      <p:pic>
        <p:nvPicPr>
          <p:cNvPr id="199" name="image.png" descr="image.png"/>
          <p:cNvPicPr>
            <a:picLocks noChangeAspect="1"/>
          </p:cNvPicPr>
          <p:nvPr/>
        </p:nvPicPr>
        <p:blipFill>
          <a:blip r:embed="rId2">
            <a:extLst/>
          </a:blip>
          <a:stretch>
            <a:fillRect/>
          </a:stretch>
        </p:blipFill>
        <p:spPr>
          <a:xfrm>
            <a:off x="6653211" y="3449637"/>
            <a:ext cx="1911352" cy="1119189"/>
          </a:xfrm>
          <a:prstGeom prst="rect">
            <a:avLst/>
          </a:prstGeom>
          <a:ln w="12700">
            <a:miter lim="400000"/>
          </a:ln>
        </p:spPr>
      </p:pic>
      <p:sp>
        <p:nvSpPr>
          <p:cNvPr id="2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07" name="image.png" descr="image.png"/>
          <p:cNvPicPr>
            <a:picLocks noChangeAspect="1"/>
          </p:cNvPicPr>
          <p:nvPr/>
        </p:nvPicPr>
        <p:blipFill>
          <a:blip r:embed="rId2">
            <a:extLst/>
          </a:blip>
          <a:stretch>
            <a:fillRect/>
          </a:stretch>
        </p:blipFill>
        <p:spPr>
          <a:xfrm>
            <a:off x="6653211" y="3449637"/>
            <a:ext cx="1911352" cy="1119189"/>
          </a:xfrm>
          <a:prstGeom prst="rect">
            <a:avLst/>
          </a:prstGeom>
          <a:ln w="12700">
            <a:miter lim="400000"/>
          </a:ln>
        </p:spPr>
      </p:pic>
      <p:pic>
        <p:nvPicPr>
          <p:cNvPr id="208" name="image.png" descr="image.png"/>
          <p:cNvPicPr>
            <a:picLocks noChangeAspect="1"/>
          </p:cNvPicPr>
          <p:nvPr/>
        </p:nvPicPr>
        <p:blipFill>
          <a:blip r:embed="rId2">
            <a:extLst/>
          </a:blip>
          <a:stretch>
            <a:fillRect/>
          </a:stretch>
        </p:blipFill>
        <p:spPr>
          <a:xfrm>
            <a:off x="6653211" y="3449637"/>
            <a:ext cx="1911352" cy="1119189"/>
          </a:xfrm>
          <a:prstGeom prst="rect">
            <a:avLst/>
          </a:prstGeom>
          <a:ln w="12700">
            <a:miter lim="400000"/>
          </a:ln>
        </p:spPr>
      </p:pic>
      <p:sp>
        <p:nvSpPr>
          <p:cNvPr id="2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bg>
      <p:bgPr>
        <a:solidFill>
          <a:srgbClr val="0083C2"/>
        </a:solidFill>
      </p:bgPr>
    </p:bg>
    <p:spTree>
      <p:nvGrpSpPr>
        <p:cNvPr id="1" name=""/>
        <p:cNvGrpSpPr/>
        <p:nvPr/>
      </p:nvGrpSpPr>
      <p:grpSpPr>
        <a:xfrm>
          <a:off x="0" y="0"/>
          <a:ext cx="0" cy="0"/>
          <a:chOff x="0" y="0"/>
          <a:chExt cx="0" cy="0"/>
        </a:xfrm>
      </p:grpSpPr>
      <p:sp>
        <p:nvSpPr>
          <p:cNvPr id="2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23" name="image.jpeg" descr="image.jpeg"/>
          <p:cNvPicPr>
            <a:picLocks noChangeAspect="1"/>
          </p:cNvPicPr>
          <p:nvPr/>
        </p:nvPicPr>
        <p:blipFill>
          <a:blip r:embed="rId2">
            <a:extLst/>
          </a:blip>
          <a:stretch>
            <a:fillRect/>
          </a:stretch>
        </p:blipFill>
        <p:spPr>
          <a:xfrm>
            <a:off x="0" y="0"/>
            <a:ext cx="9144000" cy="5143500"/>
          </a:xfrm>
          <a:prstGeom prst="rect">
            <a:avLst/>
          </a:prstGeom>
          <a:ln w="12700">
            <a:miter lim="400000"/>
          </a:ln>
        </p:spPr>
      </p:pic>
      <p:pic>
        <p:nvPicPr>
          <p:cNvPr id="224" name="image.png" descr="image.png"/>
          <p:cNvPicPr>
            <a:picLocks noChangeAspect="1"/>
          </p:cNvPicPr>
          <p:nvPr/>
        </p:nvPicPr>
        <p:blipFill>
          <a:blip r:embed="rId3">
            <a:extLst/>
          </a:blip>
          <a:stretch>
            <a:fillRect/>
          </a:stretch>
        </p:blipFill>
        <p:spPr>
          <a:xfrm>
            <a:off x="6653211" y="3449637"/>
            <a:ext cx="1911352" cy="1119189"/>
          </a:xfrm>
          <a:prstGeom prst="rect">
            <a:avLst/>
          </a:prstGeom>
          <a:ln w="12700">
            <a:miter lim="400000"/>
          </a:ln>
        </p:spPr>
      </p:pic>
      <p:pic>
        <p:nvPicPr>
          <p:cNvPr id="225" name="image.jpeg" descr="image.jpeg"/>
          <p:cNvPicPr>
            <a:picLocks noChangeAspect="1"/>
          </p:cNvPicPr>
          <p:nvPr/>
        </p:nvPicPr>
        <p:blipFill>
          <a:blip r:embed="rId2">
            <a:extLst/>
          </a:blip>
          <a:stretch>
            <a:fillRect/>
          </a:stretch>
        </p:blipFill>
        <p:spPr>
          <a:xfrm>
            <a:off x="0" y="0"/>
            <a:ext cx="9144000" cy="5143500"/>
          </a:xfrm>
          <a:prstGeom prst="rect">
            <a:avLst/>
          </a:prstGeom>
          <a:ln w="12700">
            <a:miter lim="400000"/>
          </a:ln>
        </p:spPr>
      </p:pic>
      <p:pic>
        <p:nvPicPr>
          <p:cNvPr id="226" name="image.png" descr="image.png"/>
          <p:cNvPicPr>
            <a:picLocks noChangeAspect="1"/>
          </p:cNvPicPr>
          <p:nvPr/>
        </p:nvPicPr>
        <p:blipFill>
          <a:blip r:embed="rId3">
            <a:extLst/>
          </a:blip>
          <a:stretch>
            <a:fillRect/>
          </a:stretch>
        </p:blipFill>
        <p:spPr>
          <a:xfrm>
            <a:off x="6653211" y="3449637"/>
            <a:ext cx="1911352" cy="1119189"/>
          </a:xfrm>
          <a:prstGeom prst="rect">
            <a:avLst/>
          </a:prstGeom>
          <a:ln w="12700">
            <a:miter lim="400000"/>
          </a:ln>
        </p:spPr>
      </p:pic>
      <p:sp>
        <p:nvSpPr>
          <p:cNvPr id="2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34"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sp>
        <p:nvSpPr>
          <p:cNvPr id="235" name="Talent Management"/>
          <p:cNvSpPr txBox="1"/>
          <p:nvPr/>
        </p:nvSpPr>
        <p:spPr>
          <a:xfrm>
            <a:off x="103186" y="4918075"/>
            <a:ext cx="5238753"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023937">
              <a:spcBef>
                <a:spcPts val="100"/>
              </a:spcBef>
              <a:defRPr sz="700">
                <a:solidFill>
                  <a:srgbClr val="0083C2"/>
                </a:solidFill>
                <a:latin typeface="+mj-lt"/>
                <a:ea typeface="+mj-ea"/>
                <a:cs typeface="+mj-cs"/>
                <a:sym typeface="Calibri"/>
              </a:defRPr>
            </a:lvl1pPr>
          </a:lstStyle>
          <a:p>
            <a:pPr/>
            <a:r>
              <a:t>Talent Management</a:t>
            </a:r>
          </a:p>
        </p:txBody>
      </p:sp>
      <p:pic>
        <p:nvPicPr>
          <p:cNvPr id="236"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sp>
        <p:nvSpPr>
          <p:cNvPr id="237" name="Rectangle"/>
          <p:cNvSpPr/>
          <p:nvPr/>
        </p:nvSpPr>
        <p:spPr>
          <a:xfrm>
            <a:off x="254000" y="885825"/>
            <a:ext cx="8578850" cy="3741738"/>
          </a:xfrm>
          <a:prstGeom prst="rect">
            <a:avLst/>
          </a:prstGeom>
          <a:solidFill>
            <a:srgbClr val="0083C2"/>
          </a:solidFill>
          <a:ln w="12700">
            <a:miter lim="400000"/>
          </a:ln>
        </p:spPr>
        <p:txBody>
          <a:bodyPr lIns="45718" tIns="45718" rIns="45718" bIns="45718" anchor="ctr"/>
          <a:lstStyle/>
          <a:p>
            <a:pPr algn="ctr" defTabSz="766762">
              <a:defRPr sz="1500">
                <a:solidFill>
                  <a:srgbClr val="A2AAAD"/>
                </a:solidFill>
                <a:latin typeface="+mj-lt"/>
                <a:ea typeface="+mj-ea"/>
                <a:cs typeface="+mj-cs"/>
                <a:sym typeface="Calibri"/>
              </a:defRPr>
            </a:pPr>
          </a:p>
        </p:txBody>
      </p:sp>
      <p:sp>
        <p:nvSpPr>
          <p:cNvPr id="238" name="Rectangle"/>
          <p:cNvSpPr/>
          <p:nvPr/>
        </p:nvSpPr>
        <p:spPr>
          <a:xfrm>
            <a:off x="254000" y="885825"/>
            <a:ext cx="8578850" cy="3741738"/>
          </a:xfrm>
          <a:prstGeom prst="rect">
            <a:avLst/>
          </a:prstGeom>
          <a:solidFill>
            <a:srgbClr val="0083C2"/>
          </a:solidFill>
          <a:ln w="12700">
            <a:miter lim="400000"/>
          </a:ln>
        </p:spPr>
        <p:txBody>
          <a:bodyPr lIns="45718" tIns="45718" rIns="45718" bIns="45718" anchor="ctr"/>
          <a:lstStyle/>
          <a:p>
            <a:pPr algn="ctr" defTabSz="766762">
              <a:defRPr sz="1500">
                <a:solidFill>
                  <a:srgbClr val="A2AAAD"/>
                </a:solidFill>
                <a:latin typeface="+mj-lt"/>
                <a:ea typeface="+mj-ea"/>
                <a:cs typeface="+mj-cs"/>
                <a:sym typeface="Calibri"/>
              </a:defRPr>
            </a:pPr>
          </a:p>
        </p:txBody>
      </p:sp>
      <p:sp>
        <p:nvSpPr>
          <p:cNvPr id="2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sp>
        <p:nvSpPr>
          <p:cNvPr id="246" name="Talent Management"/>
          <p:cNvSpPr txBox="1"/>
          <p:nvPr/>
        </p:nvSpPr>
        <p:spPr>
          <a:xfrm>
            <a:off x="103186" y="4918075"/>
            <a:ext cx="5238753"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023937">
              <a:spcBef>
                <a:spcPts val="100"/>
              </a:spcBef>
              <a:defRPr sz="700">
                <a:solidFill>
                  <a:srgbClr val="0083C2"/>
                </a:solidFill>
                <a:latin typeface="+mj-lt"/>
                <a:ea typeface="+mj-ea"/>
                <a:cs typeface="+mj-cs"/>
                <a:sym typeface="Calibri"/>
              </a:defRPr>
            </a:lvl1pPr>
          </a:lstStyle>
          <a:p>
            <a:pPr/>
            <a:r>
              <a:t>Talent Management</a:t>
            </a: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54"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pic>
        <p:nvPicPr>
          <p:cNvPr id="255"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sp>
        <p:nvSpPr>
          <p:cNvPr id="256" name="Talent Management"/>
          <p:cNvSpPr txBox="1"/>
          <p:nvPr/>
        </p:nvSpPr>
        <p:spPr>
          <a:xfrm>
            <a:off x="103186" y="4918075"/>
            <a:ext cx="5238753"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023937">
              <a:spcBef>
                <a:spcPts val="100"/>
              </a:spcBef>
              <a:defRPr sz="700">
                <a:solidFill>
                  <a:srgbClr val="0083C2"/>
                </a:solidFill>
                <a:latin typeface="+mj-lt"/>
                <a:ea typeface="+mj-ea"/>
                <a:cs typeface="+mj-cs"/>
                <a:sym typeface="Calibri"/>
              </a:defRPr>
            </a:lvl1pPr>
          </a:lstStyle>
          <a:p>
            <a:pPr/>
            <a:r>
              <a:t>Talent Management</a:t>
            </a:r>
          </a:p>
        </p:txBody>
      </p:sp>
      <p:sp>
        <p:nvSpPr>
          <p:cNvPr id="2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sp>
        <p:nvSpPr>
          <p:cNvPr id="264" name="Rectangle"/>
          <p:cNvSpPr/>
          <p:nvPr/>
        </p:nvSpPr>
        <p:spPr>
          <a:xfrm>
            <a:off x="4576762" y="2533650"/>
            <a:ext cx="4043363" cy="34925"/>
          </a:xfrm>
          <a:prstGeom prst="rect">
            <a:avLst/>
          </a:prstGeom>
          <a:solidFill>
            <a:srgbClr val="FFFFFF"/>
          </a:solidFill>
          <a:ln w="12700">
            <a:miter lim="400000"/>
          </a:ln>
        </p:spPr>
        <p:txBody>
          <a:bodyPr lIns="45718" tIns="45718" rIns="45718" bIns="45718" anchor="ctr"/>
          <a:lstStyle/>
          <a:p>
            <a:pPr algn="ctr" defTabSz="766762">
              <a:defRPr sz="1500">
                <a:solidFill>
                  <a:srgbClr val="A2AAAD"/>
                </a:solidFill>
                <a:latin typeface="+mj-lt"/>
                <a:ea typeface="+mj-ea"/>
                <a:cs typeface="+mj-cs"/>
                <a:sym typeface="Calibri"/>
              </a:defRPr>
            </a:pPr>
          </a:p>
        </p:txBody>
      </p:sp>
      <p:sp>
        <p:nvSpPr>
          <p:cNvPr id="265" name="Rectangle"/>
          <p:cNvSpPr/>
          <p:nvPr/>
        </p:nvSpPr>
        <p:spPr>
          <a:xfrm>
            <a:off x="6556375" y="869950"/>
            <a:ext cx="33338" cy="3362325"/>
          </a:xfrm>
          <a:prstGeom prst="rect">
            <a:avLst/>
          </a:prstGeom>
          <a:solidFill>
            <a:srgbClr val="FFFFFF"/>
          </a:solidFill>
          <a:ln w="12700">
            <a:miter lim="400000"/>
          </a:ln>
        </p:spPr>
        <p:txBody>
          <a:bodyPr lIns="45718" tIns="45718" rIns="45718" bIns="45718" anchor="ctr"/>
          <a:lstStyle/>
          <a:p>
            <a:pPr algn="ctr" defTabSz="766762">
              <a:defRPr sz="1500">
                <a:solidFill>
                  <a:srgbClr val="A2AAAD"/>
                </a:solidFill>
                <a:latin typeface="+mj-lt"/>
                <a:ea typeface="+mj-ea"/>
                <a:cs typeface="+mj-cs"/>
                <a:sym typeface="Calibri"/>
              </a:defRPr>
            </a:pPr>
          </a:p>
        </p:txBody>
      </p:sp>
      <p:sp>
        <p:nvSpPr>
          <p:cNvPr id="266" name="Rectangle"/>
          <p:cNvSpPr/>
          <p:nvPr/>
        </p:nvSpPr>
        <p:spPr>
          <a:xfrm>
            <a:off x="6553200" y="869950"/>
            <a:ext cx="33338" cy="3362325"/>
          </a:xfrm>
          <a:prstGeom prst="rect">
            <a:avLst/>
          </a:prstGeom>
          <a:solidFill>
            <a:srgbClr val="FFFFFF"/>
          </a:solidFill>
          <a:ln w="12700">
            <a:miter lim="400000"/>
          </a:ln>
        </p:spPr>
        <p:txBody>
          <a:bodyPr lIns="45718" tIns="45718" rIns="45718" bIns="45718" anchor="ctr"/>
          <a:lstStyle/>
          <a:p>
            <a:pPr algn="ctr" defTabSz="766762">
              <a:defRPr sz="1500">
                <a:solidFill>
                  <a:srgbClr val="A2AAAD"/>
                </a:solidFill>
                <a:latin typeface="+mj-lt"/>
                <a:ea typeface="+mj-ea"/>
                <a:cs typeface="+mj-cs"/>
                <a:sym typeface="Calibri"/>
              </a:defRPr>
            </a:pPr>
          </a:p>
        </p:txBody>
      </p:sp>
      <p:pic>
        <p:nvPicPr>
          <p:cNvPr id="267"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sp>
        <p:nvSpPr>
          <p:cNvPr id="268" name="Rectangle"/>
          <p:cNvSpPr/>
          <p:nvPr/>
        </p:nvSpPr>
        <p:spPr>
          <a:xfrm>
            <a:off x="4576762" y="2533650"/>
            <a:ext cx="4043363" cy="34925"/>
          </a:xfrm>
          <a:prstGeom prst="rect">
            <a:avLst/>
          </a:prstGeom>
          <a:solidFill>
            <a:srgbClr val="FFFFFF"/>
          </a:solidFill>
          <a:ln w="12700">
            <a:miter lim="400000"/>
          </a:ln>
        </p:spPr>
        <p:txBody>
          <a:bodyPr lIns="45718" tIns="45718" rIns="45718" bIns="45718" anchor="ctr"/>
          <a:lstStyle/>
          <a:p>
            <a:pPr algn="ctr" defTabSz="766762">
              <a:defRPr sz="1500">
                <a:solidFill>
                  <a:srgbClr val="A2AAAD"/>
                </a:solidFill>
                <a:latin typeface="+mj-lt"/>
                <a:ea typeface="+mj-ea"/>
                <a:cs typeface="+mj-cs"/>
                <a:sym typeface="Calibri"/>
              </a:defRPr>
            </a:pPr>
          </a:p>
        </p:txBody>
      </p:sp>
      <p:sp>
        <p:nvSpPr>
          <p:cNvPr id="269" name="Rectangle"/>
          <p:cNvSpPr/>
          <p:nvPr/>
        </p:nvSpPr>
        <p:spPr>
          <a:xfrm>
            <a:off x="6556375" y="869950"/>
            <a:ext cx="33338" cy="3362325"/>
          </a:xfrm>
          <a:prstGeom prst="rect">
            <a:avLst/>
          </a:prstGeom>
          <a:solidFill>
            <a:srgbClr val="FFFFFF"/>
          </a:solidFill>
          <a:ln w="12700">
            <a:miter lim="400000"/>
          </a:ln>
        </p:spPr>
        <p:txBody>
          <a:bodyPr lIns="45718" tIns="45718" rIns="45718" bIns="45718" anchor="ctr"/>
          <a:lstStyle/>
          <a:p>
            <a:pPr algn="ctr" defTabSz="766762">
              <a:defRPr sz="1500">
                <a:solidFill>
                  <a:srgbClr val="A2AAAD"/>
                </a:solidFill>
                <a:latin typeface="+mj-lt"/>
                <a:ea typeface="+mj-ea"/>
                <a:cs typeface="+mj-cs"/>
                <a:sym typeface="Calibri"/>
              </a:defRPr>
            </a:pPr>
          </a:p>
        </p:txBody>
      </p:sp>
      <p:sp>
        <p:nvSpPr>
          <p:cNvPr id="270" name="Rectangle"/>
          <p:cNvSpPr/>
          <p:nvPr/>
        </p:nvSpPr>
        <p:spPr>
          <a:xfrm>
            <a:off x="6553200" y="869950"/>
            <a:ext cx="33338" cy="3362325"/>
          </a:xfrm>
          <a:prstGeom prst="rect">
            <a:avLst/>
          </a:prstGeom>
          <a:solidFill>
            <a:srgbClr val="FFFFFF"/>
          </a:solidFill>
          <a:ln w="12700">
            <a:miter lim="400000"/>
          </a:ln>
        </p:spPr>
        <p:txBody>
          <a:bodyPr lIns="45718" tIns="45718" rIns="45718" bIns="45718" anchor="ctr"/>
          <a:lstStyle/>
          <a:p>
            <a:pPr algn="ctr" defTabSz="766762">
              <a:defRPr sz="1500">
                <a:solidFill>
                  <a:srgbClr val="A2AAAD"/>
                </a:solidFill>
                <a:latin typeface="+mj-lt"/>
                <a:ea typeface="+mj-ea"/>
                <a:cs typeface="+mj-cs"/>
                <a:sym typeface="Calibri"/>
              </a:defRPr>
            </a:pPr>
          </a:p>
        </p:txBody>
      </p:sp>
      <p:pic>
        <p:nvPicPr>
          <p:cNvPr id="271"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sp>
        <p:nvSpPr>
          <p:cNvPr id="272" name="Talent Management"/>
          <p:cNvSpPr txBox="1"/>
          <p:nvPr/>
        </p:nvSpPr>
        <p:spPr>
          <a:xfrm>
            <a:off x="103186" y="4918075"/>
            <a:ext cx="5238753"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023937">
              <a:spcBef>
                <a:spcPts val="100"/>
              </a:spcBef>
              <a:defRPr sz="700">
                <a:solidFill>
                  <a:srgbClr val="0083C2"/>
                </a:solidFill>
                <a:latin typeface="+mj-lt"/>
                <a:ea typeface="+mj-ea"/>
                <a:cs typeface="+mj-cs"/>
                <a:sym typeface="Calibri"/>
              </a:defRPr>
            </a:lvl1pPr>
          </a:lstStyle>
          <a:p>
            <a:pPr/>
            <a:r>
              <a:t>Talent Management</a:t>
            </a:r>
          </a:p>
        </p:txBody>
      </p:sp>
      <p:sp>
        <p:nvSpPr>
          <p:cNvPr id="2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30"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sp>
        <p:nvSpPr>
          <p:cNvPr id="31" name="Talent Management"/>
          <p:cNvSpPr txBox="1"/>
          <p:nvPr/>
        </p:nvSpPr>
        <p:spPr>
          <a:xfrm>
            <a:off x="103186" y="4918075"/>
            <a:ext cx="5238753"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023937">
              <a:spcBef>
                <a:spcPts val="100"/>
              </a:spcBef>
              <a:defRPr sz="700">
                <a:solidFill>
                  <a:srgbClr val="0083C2"/>
                </a:solidFill>
                <a:latin typeface="+mj-lt"/>
                <a:ea typeface="+mj-ea"/>
                <a:cs typeface="+mj-cs"/>
                <a:sym typeface="Calibri"/>
              </a:defRPr>
            </a:lvl1pPr>
          </a:lstStyle>
          <a:p>
            <a:pPr/>
            <a:r>
              <a:t>Talent Management</a:t>
            </a:r>
          </a:p>
        </p:txBody>
      </p:sp>
      <p:pic>
        <p:nvPicPr>
          <p:cNvPr id="32"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80"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pic>
        <p:nvPicPr>
          <p:cNvPr id="281"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sp>
        <p:nvSpPr>
          <p:cNvPr id="282" name="Talent Management"/>
          <p:cNvSpPr txBox="1"/>
          <p:nvPr/>
        </p:nvSpPr>
        <p:spPr>
          <a:xfrm>
            <a:off x="103186" y="4918075"/>
            <a:ext cx="5238753"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023937">
              <a:spcBef>
                <a:spcPts val="100"/>
              </a:spcBef>
              <a:defRPr sz="700">
                <a:solidFill>
                  <a:srgbClr val="0083C2"/>
                </a:solidFill>
                <a:latin typeface="+mj-lt"/>
                <a:ea typeface="+mj-ea"/>
                <a:cs typeface="+mj-cs"/>
                <a:sym typeface="Calibri"/>
              </a:defRPr>
            </a:lvl1pPr>
          </a:lstStyle>
          <a:p>
            <a:pPr/>
            <a:r>
              <a:t>Talent Management</a:t>
            </a:r>
          </a:p>
        </p:txBody>
      </p:sp>
      <p:sp>
        <p:nvSpPr>
          <p:cNvPr id="2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90"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pic>
        <p:nvPicPr>
          <p:cNvPr id="291"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sp>
        <p:nvSpPr>
          <p:cNvPr id="292" name="Talent Management"/>
          <p:cNvSpPr txBox="1"/>
          <p:nvPr/>
        </p:nvSpPr>
        <p:spPr>
          <a:xfrm>
            <a:off x="103186" y="4918075"/>
            <a:ext cx="5238753"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023937">
              <a:spcBef>
                <a:spcPts val="100"/>
              </a:spcBef>
              <a:defRPr sz="700">
                <a:solidFill>
                  <a:srgbClr val="0083C2"/>
                </a:solidFill>
                <a:latin typeface="+mj-lt"/>
                <a:ea typeface="+mj-ea"/>
                <a:cs typeface="+mj-cs"/>
                <a:sym typeface="Calibri"/>
              </a:defRPr>
            </a:lvl1pPr>
          </a:lstStyle>
          <a:p>
            <a:pPr/>
            <a:r>
              <a:t>Talent Management</a:t>
            </a:r>
          </a:p>
        </p:txBody>
      </p:sp>
      <p:sp>
        <p:nvSpPr>
          <p:cNvPr id="2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sp>
        <p:nvSpPr>
          <p:cNvPr id="300" name="Rectangle"/>
          <p:cNvSpPr/>
          <p:nvPr/>
        </p:nvSpPr>
        <p:spPr>
          <a:xfrm>
            <a:off x="6719886" y="1096961"/>
            <a:ext cx="41277" cy="3257553"/>
          </a:xfrm>
          <a:prstGeom prst="rect">
            <a:avLst/>
          </a:prstGeom>
          <a:solidFill>
            <a:srgbClr val="FFFFFF"/>
          </a:solidFill>
          <a:ln w="12700">
            <a:miter lim="400000"/>
          </a:ln>
        </p:spPr>
        <p:txBody>
          <a:bodyPr lIns="45718" tIns="45718" rIns="45718" bIns="45718" anchor="ctr"/>
          <a:lstStyle/>
          <a:p>
            <a:pPr algn="ctr" defTabSz="766762">
              <a:defRPr sz="1500">
                <a:solidFill>
                  <a:srgbClr val="A2AAAD"/>
                </a:solidFill>
                <a:latin typeface="+mj-lt"/>
                <a:ea typeface="+mj-ea"/>
                <a:cs typeface="+mj-cs"/>
                <a:sym typeface="Calibri"/>
              </a:defRPr>
            </a:pPr>
          </a:p>
        </p:txBody>
      </p:sp>
      <p:pic>
        <p:nvPicPr>
          <p:cNvPr id="301"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sp>
        <p:nvSpPr>
          <p:cNvPr id="302" name="Rectangle"/>
          <p:cNvSpPr/>
          <p:nvPr/>
        </p:nvSpPr>
        <p:spPr>
          <a:xfrm>
            <a:off x="6719886" y="1096961"/>
            <a:ext cx="41277" cy="3257553"/>
          </a:xfrm>
          <a:prstGeom prst="rect">
            <a:avLst/>
          </a:prstGeom>
          <a:solidFill>
            <a:srgbClr val="FFFFFF"/>
          </a:solidFill>
          <a:ln w="12700">
            <a:miter lim="400000"/>
          </a:ln>
        </p:spPr>
        <p:txBody>
          <a:bodyPr lIns="45718" tIns="45718" rIns="45718" bIns="45718" anchor="ctr"/>
          <a:lstStyle/>
          <a:p>
            <a:pPr algn="ctr" defTabSz="766762">
              <a:defRPr sz="1500">
                <a:solidFill>
                  <a:srgbClr val="A2AAAD"/>
                </a:solidFill>
                <a:latin typeface="+mj-lt"/>
                <a:ea typeface="+mj-ea"/>
                <a:cs typeface="+mj-cs"/>
                <a:sym typeface="Calibri"/>
              </a:defRPr>
            </a:pPr>
          </a:p>
        </p:txBody>
      </p:sp>
      <p:pic>
        <p:nvPicPr>
          <p:cNvPr id="303" name="image.png" descr="image.png"/>
          <p:cNvPicPr>
            <a:picLocks noChangeAspect="1"/>
          </p:cNvPicPr>
          <p:nvPr/>
        </p:nvPicPr>
        <p:blipFill>
          <a:blip r:embed="rId2">
            <a:extLst/>
          </a:blip>
          <a:stretch>
            <a:fillRect/>
          </a:stretch>
        </p:blipFill>
        <p:spPr>
          <a:xfrm>
            <a:off x="8493125" y="4741862"/>
            <a:ext cx="588963" cy="346077"/>
          </a:xfrm>
          <a:prstGeom prst="rect">
            <a:avLst/>
          </a:prstGeom>
          <a:ln w="12700">
            <a:miter lim="400000"/>
          </a:ln>
        </p:spPr>
      </p:pic>
      <p:sp>
        <p:nvSpPr>
          <p:cNvPr id="304" name="Talent Management"/>
          <p:cNvSpPr txBox="1"/>
          <p:nvPr/>
        </p:nvSpPr>
        <p:spPr>
          <a:xfrm>
            <a:off x="103186" y="4918075"/>
            <a:ext cx="5238753"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023937">
              <a:spcBef>
                <a:spcPts val="100"/>
              </a:spcBef>
              <a:defRPr sz="700">
                <a:solidFill>
                  <a:srgbClr val="0083C2"/>
                </a:solidFill>
                <a:latin typeface="+mj-lt"/>
                <a:ea typeface="+mj-ea"/>
                <a:cs typeface="+mj-cs"/>
                <a:sym typeface="Calibri"/>
              </a:defRPr>
            </a:lvl1pPr>
          </a:lstStyle>
          <a:p>
            <a:pPr/>
            <a:r>
              <a:t>Talent Management</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312" name="Title Text"/>
          <p:cNvSpPr txBox="1"/>
          <p:nvPr>
            <p:ph type="title"/>
          </p:nvPr>
        </p:nvSpPr>
        <p:spPr>
          <a:xfrm>
            <a:off x="628650" y="273842"/>
            <a:ext cx="7886700" cy="994176"/>
          </a:xfrm>
          <a:prstGeom prst="rect">
            <a:avLst/>
          </a:prstGeom>
        </p:spPr>
        <p:txBody>
          <a:bodyPr lIns="34289" tIns="34289" rIns="34289" bIns="34289"/>
          <a:lstStyle>
            <a:lvl1pPr defTabSz="685800">
              <a:lnSpc>
                <a:spcPct val="90000"/>
              </a:lnSpc>
              <a:defRPr sz="3200">
                <a:solidFill>
                  <a:srgbClr val="000000"/>
                </a:solidFill>
                <a:latin typeface="Calibri Light"/>
                <a:ea typeface="Calibri Light"/>
                <a:cs typeface="Calibri Light"/>
                <a:sym typeface="Calibri Light"/>
              </a:defRPr>
            </a:lvl1pPr>
          </a:lstStyle>
          <a:p>
            <a:pPr/>
            <a:r>
              <a:t>Title Text</a:t>
            </a:r>
          </a:p>
        </p:txBody>
      </p:sp>
      <p:sp>
        <p:nvSpPr>
          <p:cNvPr id="313" name="Body Level One…"/>
          <p:cNvSpPr txBox="1"/>
          <p:nvPr>
            <p:ph type="body" sz="half" idx="1"/>
          </p:nvPr>
        </p:nvSpPr>
        <p:spPr>
          <a:xfrm>
            <a:off x="628650" y="1369217"/>
            <a:ext cx="3886200" cy="3263507"/>
          </a:xfrm>
          <a:prstGeom prst="rect">
            <a:avLst/>
          </a:prstGeom>
        </p:spPr>
        <p:txBody>
          <a:bodyPr lIns="34289" tIns="34289" rIns="34289" bIns="34289"/>
          <a:lstStyle>
            <a:lvl1pPr marL="163284" indent="-163284" defTabSz="685800">
              <a:lnSpc>
                <a:spcPct val="90000"/>
              </a:lnSpc>
              <a:spcBef>
                <a:spcPts val="700"/>
              </a:spcBef>
              <a:buClrTx/>
              <a:buSzPct val="100000"/>
              <a:buFont typeface="Arial"/>
              <a:buChar char="•"/>
              <a:defRPr>
                <a:latin typeface="+mj-lt"/>
                <a:ea typeface="+mj-ea"/>
                <a:cs typeface="+mj-cs"/>
                <a:sym typeface="Calibri"/>
              </a:defRPr>
            </a:lvl1pPr>
            <a:lvl2pPr marL="647700" indent="-190500" defTabSz="685800">
              <a:lnSpc>
                <a:spcPct val="90000"/>
              </a:lnSpc>
              <a:spcBef>
                <a:spcPts val="700"/>
              </a:spcBef>
              <a:buClrTx/>
              <a:buSzPct val="100000"/>
              <a:buFont typeface="Arial"/>
              <a:defRPr>
                <a:latin typeface="+mj-lt"/>
                <a:ea typeface="+mj-ea"/>
                <a:cs typeface="+mj-cs"/>
                <a:sym typeface="Calibri"/>
              </a:defRPr>
            </a:lvl2pPr>
            <a:lvl3pPr marL="1143000" indent="-228600" defTabSz="685800">
              <a:lnSpc>
                <a:spcPct val="90000"/>
              </a:lnSpc>
              <a:spcBef>
                <a:spcPts val="700"/>
              </a:spcBef>
              <a:buClrTx/>
              <a:buSzPct val="100000"/>
              <a:buFont typeface="Arial"/>
              <a:buChar char="•"/>
              <a:defRPr>
                <a:latin typeface="+mj-lt"/>
                <a:ea typeface="+mj-ea"/>
                <a:cs typeface="+mj-cs"/>
                <a:sym typeface="Calibri"/>
              </a:defRPr>
            </a:lvl3pPr>
            <a:lvl4pPr marL="1625600" indent="-254000" defTabSz="685800">
              <a:lnSpc>
                <a:spcPct val="90000"/>
              </a:lnSpc>
              <a:spcBef>
                <a:spcPts val="700"/>
              </a:spcBef>
              <a:buClrTx/>
              <a:buFont typeface="Arial"/>
              <a:buChar char="•"/>
              <a:defRPr>
                <a:latin typeface="+mj-lt"/>
                <a:ea typeface="+mj-ea"/>
                <a:cs typeface="+mj-cs"/>
                <a:sym typeface="Calibri"/>
              </a:defRPr>
            </a:lvl4pPr>
            <a:lvl5pPr defTabSz="685800">
              <a:lnSpc>
                <a:spcPct val="90000"/>
              </a:lnSpc>
              <a:spcBef>
                <a:spcPts val="700"/>
              </a:spcBef>
              <a:buClrTx/>
              <a:buFont typeface="Arial"/>
              <a:buChar char="•"/>
              <a:defRPr>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14" name="Slide Number"/>
          <p:cNvSpPr txBox="1"/>
          <p:nvPr>
            <p:ph type="sldNum" sz="quarter" idx="2"/>
          </p:nvPr>
        </p:nvSpPr>
        <p:spPr>
          <a:xfrm>
            <a:off x="8318210" y="4812658"/>
            <a:ext cx="197141" cy="183053"/>
          </a:xfrm>
          <a:prstGeom prst="rect">
            <a:avLst/>
          </a:prstGeom>
        </p:spPr>
        <p:txBody>
          <a:bodyPr lIns="34289" tIns="34289" rIns="34289" bIns="34289"/>
          <a:lstStyle>
            <a:lvl1pPr defTabSz="685800">
              <a:defRPr sz="9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 Title and Text">
    <p:spTree>
      <p:nvGrpSpPr>
        <p:cNvPr id="1" name=""/>
        <p:cNvGrpSpPr/>
        <p:nvPr/>
      </p:nvGrpSpPr>
      <p:grpSpPr>
        <a:xfrm>
          <a:off x="0" y="0"/>
          <a:ext cx="0" cy="0"/>
          <a:chOff x="0" y="0"/>
          <a:chExt cx="0" cy="0"/>
        </a:xfrm>
      </p:grpSpPr>
      <p:sp>
        <p:nvSpPr>
          <p:cNvPr id="321" name="Title Text"/>
          <p:cNvSpPr txBox="1"/>
          <p:nvPr>
            <p:ph type="title"/>
          </p:nvPr>
        </p:nvSpPr>
        <p:spPr>
          <a:xfrm>
            <a:off x="6543675" y="273842"/>
            <a:ext cx="1971675" cy="4358882"/>
          </a:xfrm>
          <a:prstGeom prst="rect">
            <a:avLst/>
          </a:prstGeom>
        </p:spPr>
        <p:txBody>
          <a:bodyPr vert="eaVert" lIns="34289" tIns="34289" rIns="34289" bIns="34289"/>
          <a:lstStyle>
            <a:lvl1pPr defTabSz="685800">
              <a:lnSpc>
                <a:spcPct val="90000"/>
              </a:lnSpc>
              <a:defRPr sz="3200">
                <a:solidFill>
                  <a:srgbClr val="000000"/>
                </a:solidFill>
                <a:latin typeface="Calibri Light"/>
                <a:ea typeface="Calibri Light"/>
                <a:cs typeface="Calibri Light"/>
                <a:sym typeface="Calibri Light"/>
              </a:defRPr>
            </a:lvl1pPr>
          </a:lstStyle>
          <a:p>
            <a:pPr/>
            <a:r>
              <a:t>Title Text</a:t>
            </a:r>
          </a:p>
        </p:txBody>
      </p:sp>
      <p:sp>
        <p:nvSpPr>
          <p:cNvPr id="322" name="Body Level One…"/>
          <p:cNvSpPr txBox="1"/>
          <p:nvPr>
            <p:ph type="body" idx="1"/>
          </p:nvPr>
        </p:nvSpPr>
        <p:spPr>
          <a:xfrm>
            <a:off x="628650" y="273842"/>
            <a:ext cx="5800725" cy="4358882"/>
          </a:xfrm>
          <a:prstGeom prst="rect">
            <a:avLst/>
          </a:prstGeom>
        </p:spPr>
        <p:txBody>
          <a:bodyPr vert="eaVert" lIns="34289" tIns="34289" rIns="34289" bIns="34289"/>
          <a:lstStyle>
            <a:lvl1pPr marL="163284" indent="-163284" defTabSz="685800">
              <a:lnSpc>
                <a:spcPct val="90000"/>
              </a:lnSpc>
              <a:spcBef>
                <a:spcPts val="700"/>
              </a:spcBef>
              <a:buClrTx/>
              <a:buSzPct val="100000"/>
              <a:buFont typeface="Arial"/>
              <a:buChar char="•"/>
              <a:defRPr>
                <a:latin typeface="+mj-lt"/>
                <a:ea typeface="+mj-ea"/>
                <a:cs typeface="+mj-cs"/>
                <a:sym typeface="Calibri"/>
              </a:defRPr>
            </a:lvl1pPr>
            <a:lvl2pPr marL="647700" indent="-190500" defTabSz="685800">
              <a:lnSpc>
                <a:spcPct val="90000"/>
              </a:lnSpc>
              <a:spcBef>
                <a:spcPts val="700"/>
              </a:spcBef>
              <a:buClrTx/>
              <a:buSzPct val="100000"/>
              <a:buFont typeface="Arial"/>
              <a:defRPr>
                <a:latin typeface="+mj-lt"/>
                <a:ea typeface="+mj-ea"/>
                <a:cs typeface="+mj-cs"/>
                <a:sym typeface="Calibri"/>
              </a:defRPr>
            </a:lvl2pPr>
            <a:lvl3pPr marL="1143000" indent="-228600" defTabSz="685800">
              <a:lnSpc>
                <a:spcPct val="90000"/>
              </a:lnSpc>
              <a:spcBef>
                <a:spcPts val="700"/>
              </a:spcBef>
              <a:buClrTx/>
              <a:buSzPct val="100000"/>
              <a:buFont typeface="Arial"/>
              <a:buChar char="•"/>
              <a:defRPr>
                <a:latin typeface="+mj-lt"/>
                <a:ea typeface="+mj-ea"/>
                <a:cs typeface="+mj-cs"/>
                <a:sym typeface="Calibri"/>
              </a:defRPr>
            </a:lvl3pPr>
            <a:lvl4pPr marL="1625600" indent="-254000" defTabSz="685800">
              <a:lnSpc>
                <a:spcPct val="90000"/>
              </a:lnSpc>
              <a:spcBef>
                <a:spcPts val="700"/>
              </a:spcBef>
              <a:buClrTx/>
              <a:buFont typeface="Arial"/>
              <a:buChar char="•"/>
              <a:defRPr>
                <a:latin typeface="+mj-lt"/>
                <a:ea typeface="+mj-ea"/>
                <a:cs typeface="+mj-cs"/>
                <a:sym typeface="Calibri"/>
              </a:defRPr>
            </a:lvl4pPr>
            <a:lvl5pPr defTabSz="685800">
              <a:lnSpc>
                <a:spcPct val="90000"/>
              </a:lnSpc>
              <a:spcBef>
                <a:spcPts val="700"/>
              </a:spcBef>
              <a:buClrTx/>
              <a:buFont typeface="Arial"/>
              <a:buChar char="•"/>
              <a:defRPr>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23" name="Slide Number"/>
          <p:cNvSpPr txBox="1"/>
          <p:nvPr>
            <p:ph type="sldNum" sz="quarter" idx="2"/>
          </p:nvPr>
        </p:nvSpPr>
        <p:spPr>
          <a:xfrm>
            <a:off x="8318210" y="4812658"/>
            <a:ext cx="197141" cy="183053"/>
          </a:xfrm>
          <a:prstGeom prst="rect">
            <a:avLst/>
          </a:prstGeom>
        </p:spPr>
        <p:txBody>
          <a:bodyPr lIns="34289" tIns="34289" rIns="34289" bIns="34289"/>
          <a:lstStyle>
            <a:lvl1pPr defTabSz="685800">
              <a:defRPr sz="9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330" name="Title Text"/>
          <p:cNvSpPr txBox="1"/>
          <p:nvPr>
            <p:ph type="title"/>
          </p:nvPr>
        </p:nvSpPr>
        <p:spPr>
          <a:xfrm>
            <a:off x="628650" y="273842"/>
            <a:ext cx="7886700" cy="994176"/>
          </a:xfrm>
          <a:prstGeom prst="rect">
            <a:avLst/>
          </a:prstGeom>
        </p:spPr>
        <p:txBody>
          <a:bodyPr lIns="34289" tIns="34289" rIns="34289" bIns="34289"/>
          <a:lstStyle>
            <a:lvl1pPr defTabSz="685800">
              <a:lnSpc>
                <a:spcPct val="90000"/>
              </a:lnSpc>
              <a:defRPr sz="3200">
                <a:solidFill>
                  <a:srgbClr val="000000"/>
                </a:solidFill>
                <a:latin typeface="Calibri Light"/>
                <a:ea typeface="Calibri Light"/>
                <a:cs typeface="Calibri Light"/>
                <a:sym typeface="Calibri Light"/>
              </a:defRPr>
            </a:lvl1pPr>
          </a:lstStyle>
          <a:p>
            <a:pPr/>
            <a:r>
              <a:t>Title Text</a:t>
            </a:r>
          </a:p>
        </p:txBody>
      </p:sp>
      <p:sp>
        <p:nvSpPr>
          <p:cNvPr id="331" name="Body Level One…"/>
          <p:cNvSpPr txBox="1"/>
          <p:nvPr>
            <p:ph type="body" idx="1"/>
          </p:nvPr>
        </p:nvSpPr>
        <p:spPr>
          <a:xfrm>
            <a:off x="628650" y="1369217"/>
            <a:ext cx="7886700" cy="3263507"/>
          </a:xfrm>
          <a:prstGeom prst="rect">
            <a:avLst/>
          </a:prstGeom>
        </p:spPr>
        <p:txBody>
          <a:bodyPr lIns="34289" tIns="34289" rIns="34289" bIns="34289"/>
          <a:lstStyle>
            <a:lvl1pPr marL="163284" indent="-163284" defTabSz="685800">
              <a:lnSpc>
                <a:spcPct val="90000"/>
              </a:lnSpc>
              <a:spcBef>
                <a:spcPts val="700"/>
              </a:spcBef>
              <a:buClrTx/>
              <a:buSzPct val="100000"/>
              <a:buFont typeface="Arial"/>
              <a:buChar char="•"/>
              <a:defRPr>
                <a:latin typeface="+mj-lt"/>
                <a:ea typeface="+mj-ea"/>
                <a:cs typeface="+mj-cs"/>
                <a:sym typeface="Calibri"/>
              </a:defRPr>
            </a:lvl1pPr>
            <a:lvl2pPr marL="647700" indent="-190500" defTabSz="685800">
              <a:lnSpc>
                <a:spcPct val="90000"/>
              </a:lnSpc>
              <a:spcBef>
                <a:spcPts val="700"/>
              </a:spcBef>
              <a:buClrTx/>
              <a:buSzPct val="100000"/>
              <a:buFont typeface="Arial"/>
              <a:defRPr>
                <a:latin typeface="+mj-lt"/>
                <a:ea typeface="+mj-ea"/>
                <a:cs typeface="+mj-cs"/>
                <a:sym typeface="Calibri"/>
              </a:defRPr>
            </a:lvl2pPr>
            <a:lvl3pPr marL="1143000" indent="-228600" defTabSz="685800">
              <a:lnSpc>
                <a:spcPct val="90000"/>
              </a:lnSpc>
              <a:spcBef>
                <a:spcPts val="700"/>
              </a:spcBef>
              <a:buClrTx/>
              <a:buSzPct val="100000"/>
              <a:buFont typeface="Arial"/>
              <a:buChar char="•"/>
              <a:defRPr>
                <a:latin typeface="+mj-lt"/>
                <a:ea typeface="+mj-ea"/>
                <a:cs typeface="+mj-cs"/>
                <a:sym typeface="Calibri"/>
              </a:defRPr>
            </a:lvl3pPr>
            <a:lvl4pPr marL="1625600" indent="-254000" defTabSz="685800">
              <a:lnSpc>
                <a:spcPct val="90000"/>
              </a:lnSpc>
              <a:spcBef>
                <a:spcPts val="700"/>
              </a:spcBef>
              <a:buClrTx/>
              <a:buFont typeface="Arial"/>
              <a:buChar char="•"/>
              <a:defRPr>
                <a:latin typeface="+mj-lt"/>
                <a:ea typeface="+mj-ea"/>
                <a:cs typeface="+mj-cs"/>
                <a:sym typeface="Calibri"/>
              </a:defRPr>
            </a:lvl4pPr>
            <a:lvl5pPr defTabSz="685800">
              <a:lnSpc>
                <a:spcPct val="90000"/>
              </a:lnSpc>
              <a:spcBef>
                <a:spcPts val="700"/>
              </a:spcBef>
              <a:buClrTx/>
              <a:buFont typeface="Arial"/>
              <a:buChar char="•"/>
              <a:defRPr>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332" name="Slide Number"/>
          <p:cNvSpPr txBox="1"/>
          <p:nvPr>
            <p:ph type="sldNum" sz="quarter" idx="2"/>
          </p:nvPr>
        </p:nvSpPr>
        <p:spPr>
          <a:xfrm>
            <a:off x="8318210" y="4812658"/>
            <a:ext cx="197141" cy="183053"/>
          </a:xfrm>
          <a:prstGeom prst="rect">
            <a:avLst/>
          </a:prstGeom>
        </p:spPr>
        <p:txBody>
          <a:bodyPr lIns="34289" tIns="34289" rIns="34289" bIns="34289"/>
          <a:lstStyle>
            <a:lvl1pPr defTabSz="685800">
              <a:defRPr sz="900">
                <a:solidFill>
                  <a:srgbClr val="888888"/>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339" name="Picture 6" descr="Picture 6"/>
          <p:cNvPicPr>
            <a:picLocks noChangeAspect="1"/>
          </p:cNvPicPr>
          <p:nvPr/>
        </p:nvPicPr>
        <p:blipFill>
          <a:blip r:embed="rId2">
            <a:extLst/>
          </a:blip>
          <a:stretch>
            <a:fillRect/>
          </a:stretch>
        </p:blipFill>
        <p:spPr>
          <a:xfrm>
            <a:off x="0" y="4508500"/>
            <a:ext cx="9144000" cy="635000"/>
          </a:xfrm>
          <a:prstGeom prst="rect">
            <a:avLst/>
          </a:prstGeom>
          <a:ln w="12700">
            <a:miter lim="400000"/>
          </a:ln>
        </p:spPr>
      </p:pic>
      <p:sp>
        <p:nvSpPr>
          <p:cNvPr id="340" name="Title Text"/>
          <p:cNvSpPr txBox="1"/>
          <p:nvPr>
            <p:ph type="title"/>
          </p:nvPr>
        </p:nvSpPr>
        <p:spPr>
          <a:xfrm>
            <a:off x="323527" y="303497"/>
            <a:ext cx="8352930" cy="594125"/>
          </a:xfrm>
          <a:prstGeom prst="rect">
            <a:avLst/>
          </a:prstGeom>
        </p:spPr>
        <p:txBody>
          <a:bodyPr/>
          <a:lstStyle/>
          <a:p>
            <a:pPr/>
            <a:r>
              <a:t>Title Text</a:t>
            </a:r>
          </a:p>
        </p:txBody>
      </p:sp>
      <p:sp>
        <p:nvSpPr>
          <p:cNvPr id="341" name="Body Level One…"/>
          <p:cNvSpPr txBox="1"/>
          <p:nvPr>
            <p:ph type="body" sz="half" idx="1"/>
          </p:nvPr>
        </p:nvSpPr>
        <p:spPr>
          <a:xfrm>
            <a:off x="323527" y="1005576"/>
            <a:ext cx="4032575" cy="3589047"/>
          </a:xfrm>
          <a:prstGeom prst="rect">
            <a:avLst/>
          </a:prstGeom>
        </p:spPr>
        <p:txBody>
          <a:bodyPr/>
          <a:lstStyle>
            <a:lvl2pPr marL="347663" indent="-173037"/>
            <a:lvl3pPr marL="547687" indent="-198437"/>
            <a:lvl4pPr marL="1600200" indent="-228600"/>
            <a:lvl5pPr marL="2057400" indent="-228600"/>
          </a:lstStyle>
          <a:p>
            <a:pPr/>
            <a:r>
              <a:t>Body Level One</a:t>
            </a:r>
          </a:p>
          <a:p>
            <a:pPr lvl="1"/>
            <a:r>
              <a:t>Body Level Two</a:t>
            </a:r>
          </a:p>
          <a:p>
            <a:pPr lvl="2"/>
            <a:r>
              <a:t>Body Level Three</a:t>
            </a:r>
          </a:p>
          <a:p>
            <a:pPr lvl="3"/>
            <a:r>
              <a:t>Body Level Four</a:t>
            </a:r>
          </a:p>
          <a:p>
            <a:pPr lvl="4"/>
            <a:r>
              <a:t>Body Level Five</a:t>
            </a: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349" name="Picture 6" descr="Picture 6"/>
          <p:cNvPicPr>
            <a:picLocks noChangeAspect="1"/>
          </p:cNvPicPr>
          <p:nvPr/>
        </p:nvPicPr>
        <p:blipFill>
          <a:blip r:embed="rId2">
            <a:extLst/>
          </a:blip>
          <a:stretch>
            <a:fillRect/>
          </a:stretch>
        </p:blipFill>
        <p:spPr>
          <a:xfrm>
            <a:off x="0" y="4508500"/>
            <a:ext cx="9144000" cy="635000"/>
          </a:xfrm>
          <a:prstGeom prst="rect">
            <a:avLst/>
          </a:prstGeom>
          <a:ln w="12700">
            <a:miter lim="400000"/>
          </a:ln>
        </p:spPr>
      </p:pic>
      <p:sp>
        <p:nvSpPr>
          <p:cNvPr id="350" name="Title Text"/>
          <p:cNvSpPr txBox="1"/>
          <p:nvPr>
            <p:ph type="title"/>
          </p:nvPr>
        </p:nvSpPr>
        <p:spPr>
          <a:xfrm>
            <a:off x="323850" y="303213"/>
            <a:ext cx="8496300" cy="593727"/>
          </a:xfrm>
          <a:prstGeom prst="rect">
            <a:avLst/>
          </a:prstGeom>
        </p:spPr>
        <p:txBody>
          <a:bodyPr/>
          <a:lstStyle/>
          <a:p>
            <a:pPr/>
            <a:r>
              <a:t>Title Text</a:t>
            </a:r>
          </a:p>
        </p:txBody>
      </p:sp>
      <p:sp>
        <p:nvSpPr>
          <p:cNvPr id="3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Vertical Text">
    <p:spTree>
      <p:nvGrpSpPr>
        <p:cNvPr id="1" name=""/>
        <p:cNvGrpSpPr/>
        <p:nvPr/>
      </p:nvGrpSpPr>
      <p:grpSpPr>
        <a:xfrm>
          <a:off x="0" y="0"/>
          <a:ext cx="0" cy="0"/>
          <a:chOff x="0" y="0"/>
          <a:chExt cx="0" cy="0"/>
        </a:xfrm>
      </p:grpSpPr>
      <p:pic>
        <p:nvPicPr>
          <p:cNvPr id="358" name="Picture 6" descr="Picture 6"/>
          <p:cNvPicPr>
            <a:picLocks noChangeAspect="1"/>
          </p:cNvPicPr>
          <p:nvPr/>
        </p:nvPicPr>
        <p:blipFill>
          <a:blip r:embed="rId2">
            <a:extLst/>
          </a:blip>
          <a:stretch>
            <a:fillRect/>
          </a:stretch>
        </p:blipFill>
        <p:spPr>
          <a:xfrm>
            <a:off x="0" y="4508500"/>
            <a:ext cx="9144000" cy="635000"/>
          </a:xfrm>
          <a:prstGeom prst="rect">
            <a:avLst/>
          </a:prstGeom>
          <a:ln w="12700">
            <a:miter lim="400000"/>
          </a:ln>
        </p:spPr>
      </p:pic>
      <p:sp>
        <p:nvSpPr>
          <p:cNvPr id="359" name="Title Text"/>
          <p:cNvSpPr txBox="1"/>
          <p:nvPr>
            <p:ph type="title"/>
          </p:nvPr>
        </p:nvSpPr>
        <p:spPr>
          <a:xfrm>
            <a:off x="467397" y="303497"/>
            <a:ext cx="8128528" cy="594125"/>
          </a:xfrm>
          <a:prstGeom prst="rect">
            <a:avLst/>
          </a:prstGeom>
        </p:spPr>
        <p:txBody>
          <a:bodyPr/>
          <a:lstStyle/>
          <a:p>
            <a:pPr/>
            <a:r>
              <a:t>Title Text</a:t>
            </a:r>
          </a:p>
        </p:txBody>
      </p:sp>
      <p:sp>
        <p:nvSpPr>
          <p:cNvPr id="360" name="Body Level One…"/>
          <p:cNvSpPr txBox="1"/>
          <p:nvPr>
            <p:ph type="body" idx="1"/>
          </p:nvPr>
        </p:nvSpPr>
        <p:spPr>
          <a:xfrm>
            <a:off x="467545" y="1113589"/>
            <a:ext cx="8136905" cy="3481035"/>
          </a:xfrm>
          <a:prstGeom prst="rect">
            <a:avLst/>
          </a:prstGeom>
        </p:spPr>
        <p:txBody>
          <a:bodyPr vert="eaVert"/>
          <a:lstStyle>
            <a:lvl2pPr marL="347663" indent="-173037"/>
            <a:lvl3pPr marL="547687" indent="-198437"/>
            <a:lvl4pPr marL="1600200" indent="-228600"/>
            <a:lvl5pPr marL="2057400" indent="-228600"/>
          </a:lstStyle>
          <a:p>
            <a:pPr/>
            <a:r>
              <a:t>Body Level One</a:t>
            </a:r>
          </a:p>
          <a:p>
            <a:pPr lvl="1"/>
            <a:r>
              <a:t>Body Level Two</a:t>
            </a:r>
          </a:p>
          <a:p>
            <a:pPr lvl="2"/>
            <a:r>
              <a:t>Body Level Three</a:t>
            </a:r>
          </a:p>
          <a:p>
            <a:pPr lvl="3"/>
            <a:r>
              <a:t>Body Level Four</a:t>
            </a:r>
          </a:p>
          <a:p>
            <a:pPr lvl="4"/>
            <a:r>
              <a:t>Body Level Five</a:t>
            </a:r>
          </a:p>
        </p:txBody>
      </p:sp>
      <p:sp>
        <p:nvSpPr>
          <p:cNvPr id="3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368" name="Picture 6" descr="Picture 6"/>
          <p:cNvPicPr>
            <a:picLocks noChangeAspect="1"/>
          </p:cNvPicPr>
          <p:nvPr/>
        </p:nvPicPr>
        <p:blipFill>
          <a:blip r:embed="rId2">
            <a:extLst/>
          </a:blip>
          <a:stretch>
            <a:fillRect/>
          </a:stretch>
        </p:blipFill>
        <p:spPr>
          <a:xfrm>
            <a:off x="0" y="4508500"/>
            <a:ext cx="9144000" cy="635000"/>
          </a:xfrm>
          <a:prstGeom prst="rect">
            <a:avLst/>
          </a:prstGeom>
          <a:ln w="12700">
            <a:miter lim="400000"/>
          </a:ln>
        </p:spPr>
      </p:pic>
      <p:sp>
        <p:nvSpPr>
          <p:cNvPr id="369" name="Title Text"/>
          <p:cNvSpPr txBox="1"/>
          <p:nvPr>
            <p:ph type="title"/>
          </p:nvPr>
        </p:nvSpPr>
        <p:spPr>
          <a:xfrm>
            <a:off x="323850" y="303213"/>
            <a:ext cx="8496300" cy="593727"/>
          </a:xfrm>
          <a:prstGeom prst="rect">
            <a:avLst/>
          </a:prstGeom>
        </p:spPr>
        <p:txBody>
          <a:bodyPr/>
          <a:lstStyle/>
          <a:p>
            <a:pPr/>
            <a:r>
              <a:t>Title Text</a:t>
            </a:r>
          </a:p>
        </p:txBody>
      </p:sp>
      <p:sp>
        <p:nvSpPr>
          <p:cNvPr id="370" name="Body Level One…"/>
          <p:cNvSpPr txBox="1"/>
          <p:nvPr>
            <p:ph type="body" idx="1"/>
          </p:nvPr>
        </p:nvSpPr>
        <p:spPr>
          <a:xfrm>
            <a:off x="323850" y="1112837"/>
            <a:ext cx="8505825" cy="3481390"/>
          </a:xfrm>
          <a:prstGeom prst="rect">
            <a:avLst/>
          </a:prstGeom>
        </p:spPr>
        <p:txBody>
          <a:bodyPr/>
          <a:lstStyle>
            <a:lvl1pPr>
              <a:buSzPct val="80000"/>
            </a:lvl1pPr>
            <a:lvl2pPr marL="347663" indent="-173037">
              <a:buSzPct val="80000"/>
            </a:lvl2pPr>
            <a:lvl3pPr marL="547687" indent="-198437">
              <a:buSzPct val="80000"/>
            </a:lvl3pPr>
            <a:lvl4pPr marL="1600200" indent="-228600">
              <a:buSzPct val="80000"/>
            </a:lvl4pPr>
            <a:lvl5pPr marL="2057400" indent="-228600">
              <a:buSzPct val="80000"/>
            </a:lvl5pPr>
          </a:lstStyle>
          <a:p>
            <a:pPr/>
            <a:r>
              <a:t>Body Level One</a:t>
            </a:r>
          </a:p>
          <a:p>
            <a:pPr lvl="1"/>
            <a:r>
              <a:t>Body Level Two</a:t>
            </a:r>
          </a:p>
          <a:p>
            <a:pPr lvl="2"/>
            <a:r>
              <a:t>Body Level Three</a:t>
            </a:r>
          </a:p>
          <a:p>
            <a:pPr lvl="3"/>
            <a:r>
              <a:t>Body Level Four</a:t>
            </a:r>
          </a:p>
          <a:p>
            <a:pPr lvl="4"/>
            <a:r>
              <a:t>Body Level Five</a:t>
            </a:r>
          </a:p>
        </p:txBody>
      </p:sp>
      <p:sp>
        <p:nvSpPr>
          <p:cNvPr id="3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sp>
        <p:nvSpPr>
          <p:cNvPr id="40" name="Rectangle"/>
          <p:cNvSpPr/>
          <p:nvPr/>
        </p:nvSpPr>
        <p:spPr>
          <a:xfrm>
            <a:off x="-2" y="-1588"/>
            <a:ext cx="9144004" cy="5145088"/>
          </a:xfrm>
          <a:prstGeom prst="rect">
            <a:avLst/>
          </a:prstGeom>
          <a:solidFill>
            <a:srgbClr val="001027"/>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p>
        </p:txBody>
      </p:sp>
      <p:pic>
        <p:nvPicPr>
          <p:cNvPr id="41" name="image.tif" descr="image.tif"/>
          <p:cNvPicPr>
            <a:picLocks noChangeAspect="1"/>
          </p:cNvPicPr>
          <p:nvPr/>
        </p:nvPicPr>
        <p:blipFill>
          <a:blip r:embed="rId2">
            <a:extLst/>
          </a:blip>
          <a:stretch>
            <a:fillRect/>
          </a:stretch>
        </p:blipFill>
        <p:spPr>
          <a:xfrm>
            <a:off x="2679700" y="744537"/>
            <a:ext cx="3789363" cy="676277"/>
          </a:xfrm>
          <a:prstGeom prst="rect">
            <a:avLst/>
          </a:prstGeom>
          <a:ln w="12700">
            <a:miter lim="400000"/>
          </a:ln>
        </p:spPr>
      </p:pic>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378" name="Picture 5" descr="Picture 5"/>
          <p:cNvPicPr>
            <a:picLocks noChangeAspect="1"/>
          </p:cNvPicPr>
          <p:nvPr/>
        </p:nvPicPr>
        <p:blipFill>
          <a:blip r:embed="rId2">
            <a:extLst/>
          </a:blip>
          <a:stretch>
            <a:fillRect/>
          </a:stretch>
        </p:blipFill>
        <p:spPr>
          <a:xfrm>
            <a:off x="1143000" y="4667250"/>
            <a:ext cx="6858000" cy="476250"/>
          </a:xfrm>
          <a:prstGeom prst="rect">
            <a:avLst/>
          </a:prstGeom>
          <a:ln w="12700">
            <a:miter lim="400000"/>
          </a:ln>
        </p:spPr>
      </p:pic>
      <p:sp>
        <p:nvSpPr>
          <p:cNvPr id="379" name="Title Text"/>
          <p:cNvSpPr txBox="1"/>
          <p:nvPr>
            <p:ph type="title"/>
          </p:nvPr>
        </p:nvSpPr>
        <p:spPr>
          <a:xfrm>
            <a:off x="1385887" y="303609"/>
            <a:ext cx="6372226" cy="594123"/>
          </a:xfrm>
          <a:prstGeom prst="rect">
            <a:avLst/>
          </a:prstGeom>
        </p:spPr>
        <p:txBody>
          <a:bodyPr lIns="34289" tIns="34289" rIns="34289" bIns="34289"/>
          <a:lstStyle>
            <a:lvl1pPr defTabSz="685800">
              <a:defRPr sz="3000"/>
            </a:lvl1pPr>
          </a:lstStyle>
          <a:p>
            <a:pPr/>
            <a:r>
              <a:t>Title Text</a:t>
            </a:r>
          </a:p>
        </p:txBody>
      </p:sp>
      <p:sp>
        <p:nvSpPr>
          <p:cNvPr id="380" name="Body Level One…"/>
          <p:cNvSpPr txBox="1"/>
          <p:nvPr>
            <p:ph type="body" idx="1"/>
          </p:nvPr>
        </p:nvSpPr>
        <p:spPr>
          <a:xfrm>
            <a:off x="1385887" y="1113234"/>
            <a:ext cx="6379370" cy="3481389"/>
          </a:xfrm>
          <a:prstGeom prst="rect">
            <a:avLst/>
          </a:prstGeom>
        </p:spPr>
        <p:txBody>
          <a:bodyPr lIns="34289" tIns="34289" rIns="34289" bIns="34289"/>
          <a:lstStyle>
            <a:lvl1pPr marL="121126" indent="-121126" defTabSz="685800">
              <a:spcBef>
                <a:spcPts val="300"/>
              </a:spcBef>
              <a:buSzPct val="80000"/>
              <a:defRPr sz="1400"/>
            </a:lvl1pPr>
            <a:lvl2pPr marL="295751" indent="-121126" defTabSz="685800">
              <a:spcBef>
                <a:spcPts val="300"/>
              </a:spcBef>
              <a:buSzPct val="80000"/>
              <a:defRPr sz="1400"/>
            </a:lvl2pPr>
            <a:lvl3pPr marL="488156" indent="-138906" defTabSz="685800">
              <a:spcBef>
                <a:spcPts val="300"/>
              </a:spcBef>
              <a:buSzPct val="80000"/>
              <a:defRPr sz="1400"/>
            </a:lvl3pPr>
            <a:lvl4pPr marL="1531619" indent="-160019" defTabSz="685800">
              <a:spcBef>
                <a:spcPts val="300"/>
              </a:spcBef>
              <a:buSzPct val="80000"/>
              <a:defRPr sz="1400"/>
            </a:lvl4pPr>
            <a:lvl5pPr marL="1988820" indent="-160020" defTabSz="685800">
              <a:spcBef>
                <a:spcPts val="300"/>
              </a:spcBef>
              <a:buSzPct val="80000"/>
              <a:defRPr sz="1400"/>
            </a:lvl5pPr>
          </a:lstStyle>
          <a:p>
            <a:pPr/>
            <a:r>
              <a:t>Body Level One</a:t>
            </a:r>
          </a:p>
          <a:p>
            <a:pPr lvl="1"/>
            <a:r>
              <a:t>Body Level Two</a:t>
            </a:r>
          </a:p>
          <a:p>
            <a:pPr lvl="2"/>
            <a:r>
              <a:t>Body Level Three</a:t>
            </a:r>
          </a:p>
          <a:p>
            <a:pPr lvl="3"/>
            <a:r>
              <a:t>Body Level Four</a:t>
            </a:r>
          </a:p>
          <a:p>
            <a:pPr lvl="4"/>
            <a:r>
              <a:t>Body Level Five</a:t>
            </a:r>
          </a:p>
        </p:txBody>
      </p:sp>
      <p:sp>
        <p:nvSpPr>
          <p:cNvPr id="381" name="Slide Number"/>
          <p:cNvSpPr txBox="1"/>
          <p:nvPr>
            <p:ph type="sldNum" sz="quarter" idx="2"/>
          </p:nvPr>
        </p:nvSpPr>
        <p:spPr>
          <a:xfrm>
            <a:off x="4457700" y="4627562"/>
            <a:ext cx="1600200" cy="279401"/>
          </a:xfrm>
          <a:prstGeom prst="rect">
            <a:avLst/>
          </a:prstGeom>
        </p:spPr>
        <p:txBody>
          <a:bodyPr lIns="34289" tIns="34289" rIns="34289" bIns="34289"/>
          <a:lstStyle>
            <a:lvl1pPr defTabSz="685800">
              <a:defRPr sz="9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tical Title and Text">
    <p:spTree>
      <p:nvGrpSpPr>
        <p:cNvPr id="1" name=""/>
        <p:cNvGrpSpPr/>
        <p:nvPr/>
      </p:nvGrpSpPr>
      <p:grpSpPr>
        <a:xfrm>
          <a:off x="0" y="0"/>
          <a:ext cx="0" cy="0"/>
          <a:chOff x="0" y="0"/>
          <a:chExt cx="0" cy="0"/>
        </a:xfrm>
      </p:grpSpPr>
      <p:pic>
        <p:nvPicPr>
          <p:cNvPr id="388" name="Picture 5" descr="Picture 5"/>
          <p:cNvPicPr>
            <a:picLocks noChangeAspect="1"/>
          </p:cNvPicPr>
          <p:nvPr/>
        </p:nvPicPr>
        <p:blipFill>
          <a:blip r:embed="rId2">
            <a:extLst/>
          </a:blip>
          <a:stretch>
            <a:fillRect/>
          </a:stretch>
        </p:blipFill>
        <p:spPr>
          <a:xfrm>
            <a:off x="1143000" y="4667250"/>
            <a:ext cx="6858000" cy="476250"/>
          </a:xfrm>
          <a:prstGeom prst="rect">
            <a:avLst/>
          </a:prstGeom>
          <a:ln w="12700">
            <a:miter lim="400000"/>
          </a:ln>
        </p:spPr>
      </p:pic>
      <p:sp>
        <p:nvSpPr>
          <p:cNvPr id="389" name="Title Text"/>
          <p:cNvSpPr txBox="1"/>
          <p:nvPr>
            <p:ph type="title"/>
          </p:nvPr>
        </p:nvSpPr>
        <p:spPr>
          <a:xfrm>
            <a:off x="6136428" y="249491"/>
            <a:ext cx="1513915" cy="4345132"/>
          </a:xfrm>
          <a:prstGeom prst="rect">
            <a:avLst/>
          </a:prstGeom>
        </p:spPr>
        <p:txBody>
          <a:bodyPr vert="eaVert" lIns="34289" tIns="34289" rIns="34289" bIns="34289"/>
          <a:lstStyle>
            <a:lvl1pPr defTabSz="685800">
              <a:defRPr sz="3000"/>
            </a:lvl1pPr>
          </a:lstStyle>
          <a:p>
            <a:pPr/>
            <a:r>
              <a:t>Title Text</a:t>
            </a:r>
          </a:p>
        </p:txBody>
      </p:sp>
      <p:sp>
        <p:nvSpPr>
          <p:cNvPr id="390" name="Body Level One…"/>
          <p:cNvSpPr txBox="1"/>
          <p:nvPr>
            <p:ph type="body" idx="1"/>
          </p:nvPr>
        </p:nvSpPr>
        <p:spPr>
          <a:xfrm>
            <a:off x="1493658" y="249491"/>
            <a:ext cx="4435462" cy="4345132"/>
          </a:xfrm>
          <a:prstGeom prst="rect">
            <a:avLst/>
          </a:prstGeom>
        </p:spPr>
        <p:txBody>
          <a:bodyPr vert="eaVert" lIns="34289" tIns="34289" rIns="34289" bIns="34289"/>
          <a:lstStyle>
            <a:lvl1pPr marL="121126" indent="-121126" defTabSz="685800">
              <a:spcBef>
                <a:spcPts val="300"/>
              </a:spcBef>
              <a:defRPr sz="1400"/>
            </a:lvl1pPr>
            <a:lvl2pPr marL="295751" indent="-121126" defTabSz="685800">
              <a:spcBef>
                <a:spcPts val="300"/>
              </a:spcBef>
              <a:defRPr sz="1400"/>
            </a:lvl2pPr>
            <a:lvl3pPr marL="488156" indent="-138906" defTabSz="685800">
              <a:spcBef>
                <a:spcPts val="300"/>
              </a:spcBef>
              <a:defRPr sz="1400"/>
            </a:lvl3pPr>
            <a:lvl4pPr marL="1531619" indent="-160019" defTabSz="685800">
              <a:spcBef>
                <a:spcPts val="300"/>
              </a:spcBef>
              <a:defRPr sz="1400"/>
            </a:lvl4pPr>
            <a:lvl5pPr marL="1988820" indent="-160020" defTabSz="685800">
              <a:spcBef>
                <a:spcPts val="300"/>
              </a:spcBef>
              <a:defRPr sz="1400"/>
            </a:lvl5pPr>
          </a:lstStyle>
          <a:p>
            <a:pPr/>
            <a:r>
              <a:t>Body Level One</a:t>
            </a:r>
          </a:p>
          <a:p>
            <a:pPr lvl="1"/>
            <a:r>
              <a:t>Body Level Two</a:t>
            </a:r>
          </a:p>
          <a:p>
            <a:pPr lvl="2"/>
            <a:r>
              <a:t>Body Level Three</a:t>
            </a:r>
          </a:p>
          <a:p>
            <a:pPr lvl="3"/>
            <a:r>
              <a:t>Body Level Four</a:t>
            </a:r>
          </a:p>
          <a:p>
            <a:pPr lvl="4"/>
            <a:r>
              <a:t>Body Level Five</a:t>
            </a:r>
          </a:p>
        </p:txBody>
      </p:sp>
      <p:sp>
        <p:nvSpPr>
          <p:cNvPr id="391" name="Slide Number"/>
          <p:cNvSpPr txBox="1"/>
          <p:nvPr>
            <p:ph type="sldNum" sz="quarter" idx="2"/>
          </p:nvPr>
        </p:nvSpPr>
        <p:spPr>
          <a:xfrm>
            <a:off x="4457700" y="4627562"/>
            <a:ext cx="1600200" cy="279401"/>
          </a:xfrm>
          <a:prstGeom prst="rect">
            <a:avLst/>
          </a:prstGeom>
        </p:spPr>
        <p:txBody>
          <a:bodyPr lIns="34289" tIns="34289" rIns="34289" bIns="34289"/>
          <a:lstStyle>
            <a:lvl1pPr defTabSz="685800">
              <a:defRPr sz="9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398" name="Picture 5" descr="Picture 5"/>
          <p:cNvPicPr>
            <a:picLocks noChangeAspect="1"/>
          </p:cNvPicPr>
          <p:nvPr/>
        </p:nvPicPr>
        <p:blipFill>
          <a:blip r:embed="rId2">
            <a:extLst/>
          </a:blip>
          <a:stretch>
            <a:fillRect/>
          </a:stretch>
        </p:blipFill>
        <p:spPr>
          <a:xfrm>
            <a:off x="1143000" y="4667250"/>
            <a:ext cx="6858000" cy="476250"/>
          </a:xfrm>
          <a:prstGeom prst="rect">
            <a:avLst/>
          </a:prstGeom>
          <a:ln w="12700">
            <a:miter lim="400000"/>
          </a:ln>
        </p:spPr>
      </p:pic>
      <p:sp>
        <p:nvSpPr>
          <p:cNvPr id="399" name="Title Text"/>
          <p:cNvSpPr txBox="1"/>
          <p:nvPr>
            <p:ph type="title"/>
          </p:nvPr>
        </p:nvSpPr>
        <p:spPr>
          <a:xfrm>
            <a:off x="1385646" y="303497"/>
            <a:ext cx="6264696" cy="594123"/>
          </a:xfrm>
          <a:prstGeom prst="rect">
            <a:avLst/>
          </a:prstGeom>
        </p:spPr>
        <p:txBody>
          <a:bodyPr lIns="34289" tIns="34289" rIns="34289" bIns="34289"/>
          <a:lstStyle>
            <a:lvl1pPr defTabSz="685800">
              <a:defRPr sz="3000"/>
            </a:lvl1pPr>
          </a:lstStyle>
          <a:p>
            <a:pPr/>
            <a:r>
              <a:t>Title Text</a:t>
            </a:r>
          </a:p>
        </p:txBody>
      </p:sp>
      <p:sp>
        <p:nvSpPr>
          <p:cNvPr id="400" name="Body Level One…"/>
          <p:cNvSpPr txBox="1"/>
          <p:nvPr>
            <p:ph type="body" sz="half" idx="1"/>
          </p:nvPr>
        </p:nvSpPr>
        <p:spPr>
          <a:xfrm>
            <a:off x="1385646" y="1005576"/>
            <a:ext cx="3024429" cy="3589047"/>
          </a:xfrm>
          <a:prstGeom prst="rect">
            <a:avLst/>
          </a:prstGeom>
        </p:spPr>
        <p:txBody>
          <a:bodyPr lIns="34289" tIns="34289" rIns="34289" bIns="34289"/>
          <a:lstStyle>
            <a:lvl1pPr marL="121126" indent="-121126" defTabSz="685800">
              <a:spcBef>
                <a:spcPts val="300"/>
              </a:spcBef>
              <a:defRPr sz="1400"/>
            </a:lvl1pPr>
            <a:lvl2pPr marL="295751" indent="-121126" defTabSz="685800">
              <a:spcBef>
                <a:spcPts val="300"/>
              </a:spcBef>
              <a:defRPr sz="1400"/>
            </a:lvl2pPr>
            <a:lvl3pPr marL="488156" indent="-138906" defTabSz="685800">
              <a:spcBef>
                <a:spcPts val="300"/>
              </a:spcBef>
              <a:defRPr sz="1400"/>
            </a:lvl3pPr>
            <a:lvl4pPr marL="1531619" indent="-160019" defTabSz="685800">
              <a:spcBef>
                <a:spcPts val="300"/>
              </a:spcBef>
              <a:defRPr sz="1400"/>
            </a:lvl4pPr>
            <a:lvl5pPr marL="1988820" indent="-160020" defTabSz="685800">
              <a:spcBef>
                <a:spcPts val="300"/>
              </a:spcBef>
              <a:defRPr sz="1400"/>
            </a:lvl5pPr>
          </a:lstStyle>
          <a:p>
            <a:pPr/>
            <a:r>
              <a:t>Body Level One</a:t>
            </a:r>
          </a:p>
          <a:p>
            <a:pPr lvl="1"/>
            <a:r>
              <a:t>Body Level Two</a:t>
            </a:r>
          </a:p>
          <a:p>
            <a:pPr lvl="2"/>
            <a:r>
              <a:t>Body Level Three</a:t>
            </a:r>
          </a:p>
          <a:p>
            <a:pPr lvl="3"/>
            <a:r>
              <a:t>Body Level Four</a:t>
            </a:r>
          </a:p>
          <a:p>
            <a:pPr lvl="4"/>
            <a:r>
              <a:t>Body Level Five</a:t>
            </a:r>
          </a:p>
        </p:txBody>
      </p:sp>
      <p:sp>
        <p:nvSpPr>
          <p:cNvPr id="401" name="Slide Number"/>
          <p:cNvSpPr txBox="1"/>
          <p:nvPr>
            <p:ph type="sldNum" sz="quarter" idx="2"/>
          </p:nvPr>
        </p:nvSpPr>
        <p:spPr>
          <a:xfrm>
            <a:off x="4457700" y="4627562"/>
            <a:ext cx="1600200" cy="279401"/>
          </a:xfrm>
          <a:prstGeom prst="rect">
            <a:avLst/>
          </a:prstGeom>
        </p:spPr>
        <p:txBody>
          <a:bodyPr lIns="34289" tIns="34289" rIns="34289" bIns="34289"/>
          <a:lstStyle>
            <a:lvl1pPr defTabSz="685800">
              <a:defRPr sz="9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408" name="Title Text"/>
          <p:cNvSpPr txBox="1"/>
          <p:nvPr>
            <p:ph type="title"/>
          </p:nvPr>
        </p:nvSpPr>
        <p:spPr>
          <a:xfrm>
            <a:off x="1614487" y="273844"/>
            <a:ext cx="5915026" cy="994173"/>
          </a:xfrm>
          <a:prstGeom prst="rect">
            <a:avLst/>
          </a:prstGeom>
        </p:spPr>
        <p:txBody>
          <a:bodyPr lIns="34289" tIns="34289" rIns="34289" bIns="34289"/>
          <a:lstStyle>
            <a:lvl1pPr defTabSz="514350">
              <a:lnSpc>
                <a:spcPct val="90000"/>
              </a:lnSpc>
              <a:defRPr sz="2400">
                <a:solidFill>
                  <a:srgbClr val="000000"/>
                </a:solidFill>
                <a:latin typeface="Calibri Light"/>
                <a:ea typeface="Calibri Light"/>
                <a:cs typeface="Calibri Light"/>
                <a:sym typeface="Calibri Light"/>
              </a:defRPr>
            </a:lvl1pPr>
          </a:lstStyle>
          <a:p>
            <a:pPr/>
            <a:r>
              <a:t>Title Text</a:t>
            </a:r>
          </a:p>
        </p:txBody>
      </p:sp>
      <p:sp>
        <p:nvSpPr>
          <p:cNvPr id="409" name="Body Level One…"/>
          <p:cNvSpPr txBox="1"/>
          <p:nvPr>
            <p:ph type="body" idx="1"/>
          </p:nvPr>
        </p:nvSpPr>
        <p:spPr>
          <a:xfrm>
            <a:off x="1614487" y="1369218"/>
            <a:ext cx="5915026" cy="3263505"/>
          </a:xfrm>
          <a:prstGeom prst="rect">
            <a:avLst/>
          </a:prstGeom>
        </p:spPr>
        <p:txBody>
          <a:bodyPr lIns="34289" tIns="34289" rIns="34289" bIns="34289"/>
          <a:lstStyle>
            <a:lvl1pPr marL="114300" indent="-114300" defTabSz="514350">
              <a:lnSpc>
                <a:spcPct val="90000"/>
              </a:lnSpc>
              <a:spcBef>
                <a:spcPts val="500"/>
              </a:spcBef>
              <a:buClrTx/>
              <a:buSzPct val="100000"/>
              <a:buFont typeface="Arial"/>
              <a:buChar char="•"/>
              <a:defRPr sz="1400">
                <a:latin typeface="+mj-lt"/>
                <a:ea typeface="+mj-ea"/>
                <a:cs typeface="+mj-cs"/>
                <a:sym typeface="Calibri"/>
              </a:defRPr>
            </a:lvl1pPr>
            <a:lvl2pPr marL="476250" indent="-133350" defTabSz="514350">
              <a:lnSpc>
                <a:spcPct val="90000"/>
              </a:lnSpc>
              <a:spcBef>
                <a:spcPts val="500"/>
              </a:spcBef>
              <a:buClrTx/>
              <a:buSzPct val="100000"/>
              <a:buFont typeface="Arial"/>
              <a:defRPr sz="1400">
                <a:latin typeface="+mj-lt"/>
                <a:ea typeface="+mj-ea"/>
                <a:cs typeface="+mj-cs"/>
                <a:sym typeface="Calibri"/>
              </a:defRPr>
            </a:lvl2pPr>
            <a:lvl3pPr marL="845819" indent="-160019" defTabSz="514350">
              <a:lnSpc>
                <a:spcPct val="90000"/>
              </a:lnSpc>
              <a:spcBef>
                <a:spcPts val="500"/>
              </a:spcBef>
              <a:buClrTx/>
              <a:buSzPct val="100000"/>
              <a:buFont typeface="Arial"/>
              <a:buChar char="•"/>
              <a:defRPr sz="1400">
                <a:latin typeface="+mj-lt"/>
                <a:ea typeface="+mj-ea"/>
                <a:cs typeface="+mj-cs"/>
                <a:sym typeface="Calibri"/>
              </a:defRPr>
            </a:lvl3pPr>
            <a:lvl4pPr marL="1213338" indent="-184638" defTabSz="514350">
              <a:lnSpc>
                <a:spcPct val="90000"/>
              </a:lnSpc>
              <a:spcBef>
                <a:spcPts val="500"/>
              </a:spcBef>
              <a:buClrTx/>
              <a:buFont typeface="Arial"/>
              <a:buChar char="•"/>
              <a:defRPr sz="1400">
                <a:latin typeface="+mj-lt"/>
                <a:ea typeface="+mj-ea"/>
                <a:cs typeface="+mj-cs"/>
                <a:sym typeface="Calibri"/>
              </a:defRPr>
            </a:lvl4pPr>
            <a:lvl5pPr marL="1556238" indent="-184638" defTabSz="514350">
              <a:lnSpc>
                <a:spcPct val="90000"/>
              </a:lnSpc>
              <a:spcBef>
                <a:spcPts val="500"/>
              </a:spcBef>
              <a:buClrTx/>
              <a:buFont typeface="Arial"/>
              <a:buChar char="•"/>
              <a:defRPr sz="1400">
                <a:latin typeface="+mj-lt"/>
                <a:ea typeface="+mj-ea"/>
                <a:cs typeface="+mj-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410" name="Slide Number"/>
          <p:cNvSpPr txBox="1"/>
          <p:nvPr>
            <p:ph type="sldNum" sz="quarter" idx="2"/>
          </p:nvPr>
        </p:nvSpPr>
        <p:spPr>
          <a:xfrm>
            <a:off x="7363474" y="4833041"/>
            <a:ext cx="166039" cy="142289"/>
          </a:xfrm>
          <a:prstGeom prst="rect">
            <a:avLst/>
          </a:prstGeom>
        </p:spPr>
        <p:txBody>
          <a:bodyPr lIns="34289" tIns="34289" rIns="34289" bIns="34289"/>
          <a:lstStyle>
            <a:lvl1pPr defTabSz="685800">
              <a:defRPr sz="600">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65" name="Title Text"/>
          <p:cNvSpPr txBox="1"/>
          <p:nvPr>
            <p:ph type="title"/>
          </p:nvPr>
        </p:nvSpPr>
        <p:spPr>
          <a:prstGeom prst="rect">
            <a:avLst/>
          </a:prstGeom>
        </p:spPr>
        <p:txBody>
          <a:bodyPr/>
          <a:lstStyle/>
          <a:p>
            <a:pPr/>
            <a:r>
              <a:t>Title Text</a:t>
            </a:r>
          </a:p>
        </p:txBody>
      </p:sp>
      <p:sp>
        <p:nvSpPr>
          <p:cNvPr id="6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74" name="Title Text"/>
          <p:cNvSpPr txBox="1"/>
          <p:nvPr>
            <p:ph type="title"/>
          </p:nvPr>
        </p:nvSpPr>
        <p:spPr>
          <a:prstGeom prst="rect">
            <a:avLst/>
          </a:prstGeom>
        </p:spPr>
        <p:txBody>
          <a:bodyPr/>
          <a:lstStyle/>
          <a:p>
            <a:pPr/>
            <a:r>
              <a:t>Title Text</a:t>
            </a:r>
          </a:p>
        </p:txBody>
      </p:sp>
      <p:sp>
        <p:nvSpPr>
          <p:cNvPr id="7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83" name="image.tif" descr="image.tif"/>
          <p:cNvPicPr>
            <a:picLocks noChangeAspect="1"/>
          </p:cNvPicPr>
          <p:nvPr/>
        </p:nvPicPr>
        <p:blipFill>
          <a:blip r:embed="rId2">
            <a:extLst/>
          </a:blip>
          <a:stretch>
            <a:fillRect/>
          </a:stretch>
        </p:blipFill>
        <p:spPr>
          <a:xfrm>
            <a:off x="0" y="4508500"/>
            <a:ext cx="9144000" cy="635000"/>
          </a:xfrm>
          <a:prstGeom prst="rect">
            <a:avLst/>
          </a:prstGeom>
          <a:ln w="12700">
            <a:miter lim="400000"/>
          </a:ln>
        </p:spPr>
      </p:pic>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 Id="rId36" Type="http://schemas.openxmlformats.org/officeDocument/2006/relationships/slideLayout" Target="../slideLayouts/slideLayout34.xml"/><Relationship Id="rId37" Type="http://schemas.openxmlformats.org/officeDocument/2006/relationships/slideLayout" Target="../slideLayouts/slideLayout35.xml"/><Relationship Id="rId38" Type="http://schemas.openxmlformats.org/officeDocument/2006/relationships/slideLayout" Target="../slideLayouts/slideLayout36.xml"/><Relationship Id="rId39" Type="http://schemas.openxmlformats.org/officeDocument/2006/relationships/slideLayout" Target="../slideLayouts/slideLayout37.xml"/><Relationship Id="rId40" Type="http://schemas.openxmlformats.org/officeDocument/2006/relationships/slideLayout" Target="../slideLayouts/slideLayout38.xml"/><Relationship Id="rId41" Type="http://schemas.openxmlformats.org/officeDocument/2006/relationships/slideLayout" Target="../slideLayouts/slideLayout39.xml"/><Relationship Id="rId42" Type="http://schemas.openxmlformats.org/officeDocument/2006/relationships/slideLayout" Target="../slideLayouts/slideLayout40.xml"/><Relationship Id="rId43" Type="http://schemas.openxmlformats.org/officeDocument/2006/relationships/slideLayout" Target="../slideLayouts/slideLayout41.xml"/><Relationship Id="rId44" Type="http://schemas.openxmlformats.org/officeDocument/2006/relationships/slideLayout" Target="../slideLayouts/slideLayout42.xml"/><Relationship Id="rId45"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image.tif" descr="image.tif"/>
          <p:cNvPicPr>
            <a:picLocks noChangeAspect="1"/>
          </p:cNvPicPr>
          <p:nvPr/>
        </p:nvPicPr>
        <p:blipFill>
          <a:blip r:embed="rId2">
            <a:extLst/>
          </a:blip>
          <a:stretch>
            <a:fillRect/>
          </a:stretch>
        </p:blipFill>
        <p:spPr>
          <a:xfrm>
            <a:off x="0" y="4508500"/>
            <a:ext cx="9144000" cy="635000"/>
          </a:xfrm>
          <a:prstGeom prst="rect">
            <a:avLst/>
          </a:prstGeom>
          <a:ln w="12700">
            <a:miter lim="400000"/>
          </a:ln>
        </p:spPr>
      </p:pic>
      <p:sp>
        <p:nvSpPr>
          <p:cNvPr id="3" name="Title Text"/>
          <p:cNvSpPr txBox="1"/>
          <p:nvPr>
            <p:ph type="title"/>
          </p:nvPr>
        </p:nvSpPr>
        <p:spPr>
          <a:xfrm>
            <a:off x="323850" y="303211"/>
            <a:ext cx="8496300" cy="5937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4" name="Body Level One…"/>
          <p:cNvSpPr txBox="1"/>
          <p:nvPr>
            <p:ph type="body" idx="1"/>
          </p:nvPr>
        </p:nvSpPr>
        <p:spPr>
          <a:xfrm>
            <a:off x="323850" y="1112837"/>
            <a:ext cx="8505825" cy="3481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279546" y="4635136"/>
            <a:ext cx="273654" cy="264253"/>
          </a:xfrm>
          <a:prstGeom prst="rect">
            <a:avLst/>
          </a:prstGeom>
          <a:ln w="12700">
            <a:miter lim="400000"/>
          </a:ln>
        </p:spPr>
        <p:txBody>
          <a:bodyPr wrap="none" lIns="45718" tIns="45718" rIns="45718" bIns="45718" anchor="ctr">
            <a:spAutoFit/>
          </a:bodyPr>
          <a:lstStyle>
            <a:lvl1pPr algn="r">
              <a:defRPr sz="1200">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1027"/>
          </a:solidFill>
          <a:uFillTx/>
          <a:latin typeface="Avenir Medium"/>
          <a:ea typeface="Avenir Medium"/>
          <a:cs typeface="Avenir Medium"/>
          <a:sym typeface="Avenir Medium"/>
        </a:defRPr>
      </a:lvl1pPr>
      <a:lvl2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1027"/>
          </a:solidFill>
          <a:uFillTx/>
          <a:latin typeface="Avenir Medium"/>
          <a:ea typeface="Avenir Medium"/>
          <a:cs typeface="Avenir Medium"/>
          <a:sym typeface="Avenir Medium"/>
        </a:defRPr>
      </a:lvl2pPr>
      <a:lvl3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1027"/>
          </a:solidFill>
          <a:uFillTx/>
          <a:latin typeface="Avenir Medium"/>
          <a:ea typeface="Avenir Medium"/>
          <a:cs typeface="Avenir Medium"/>
          <a:sym typeface="Avenir Medium"/>
        </a:defRPr>
      </a:lvl3pPr>
      <a:lvl4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1027"/>
          </a:solidFill>
          <a:uFillTx/>
          <a:latin typeface="Avenir Medium"/>
          <a:ea typeface="Avenir Medium"/>
          <a:cs typeface="Avenir Medium"/>
          <a:sym typeface="Avenir Medium"/>
        </a:defRPr>
      </a:lvl4pPr>
      <a:lvl5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1027"/>
          </a:solidFill>
          <a:uFillTx/>
          <a:latin typeface="Avenir Medium"/>
          <a:ea typeface="Avenir Medium"/>
          <a:cs typeface="Avenir Medium"/>
          <a:sym typeface="Avenir Medium"/>
        </a:defRPr>
      </a:lvl5pPr>
      <a:lvl6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1027"/>
          </a:solidFill>
          <a:uFillTx/>
          <a:latin typeface="Avenir Medium"/>
          <a:ea typeface="Avenir Medium"/>
          <a:cs typeface="Avenir Medium"/>
          <a:sym typeface="Avenir Medium"/>
        </a:defRPr>
      </a:lvl6pPr>
      <a:lvl7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1027"/>
          </a:solidFill>
          <a:uFillTx/>
          <a:latin typeface="Avenir Medium"/>
          <a:ea typeface="Avenir Medium"/>
          <a:cs typeface="Avenir Medium"/>
          <a:sym typeface="Avenir Medium"/>
        </a:defRPr>
      </a:lvl7pPr>
      <a:lvl8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1027"/>
          </a:solidFill>
          <a:uFillTx/>
          <a:latin typeface="Avenir Medium"/>
          <a:ea typeface="Avenir Medium"/>
          <a:cs typeface="Avenir Medium"/>
          <a:sym typeface="Avenir Medium"/>
        </a:defRPr>
      </a:lvl8pPr>
      <a:lvl9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01027"/>
          </a:solidFill>
          <a:uFillTx/>
          <a:latin typeface="Avenir Medium"/>
          <a:ea typeface="Avenir Medium"/>
          <a:cs typeface="Avenir Medium"/>
          <a:sym typeface="Avenir Medium"/>
        </a:defRPr>
      </a:lvl9pPr>
    </p:titleStyle>
    <p:bodyStyle>
      <a:lvl1pPr marL="173037" marR="0" indent="-173037" algn="l" defTabSz="914400" rtl="0" latinLnBrk="0">
        <a:lnSpc>
          <a:spcPct val="100000"/>
        </a:lnSpc>
        <a:spcBef>
          <a:spcPts val="400"/>
        </a:spcBef>
        <a:spcAft>
          <a:spcPts val="0"/>
        </a:spcAft>
        <a:buClr>
          <a:srgbClr val="FEC000"/>
        </a:buClr>
        <a:buSzPct val="75000"/>
        <a:buFontTx/>
        <a:buChar char="▪"/>
        <a:tabLst/>
        <a:defRPr b="0" baseline="0" cap="none" i="0" spc="0" strike="noStrike" sz="2000" u="none">
          <a:solidFill>
            <a:srgbClr val="000000"/>
          </a:solidFill>
          <a:uFillTx/>
          <a:latin typeface="Avenir Book"/>
          <a:ea typeface="Avenir Book"/>
          <a:cs typeface="Avenir Book"/>
          <a:sym typeface="Avenir Book"/>
        </a:defRPr>
      </a:lvl1pPr>
      <a:lvl2pPr marL="366887" marR="0" indent="-192262" algn="l" defTabSz="914400" rtl="0" latinLnBrk="0">
        <a:lnSpc>
          <a:spcPct val="100000"/>
        </a:lnSpc>
        <a:spcBef>
          <a:spcPts val="400"/>
        </a:spcBef>
        <a:spcAft>
          <a:spcPts val="0"/>
        </a:spcAft>
        <a:buClr>
          <a:srgbClr val="FEC000"/>
        </a:buClr>
        <a:buSzPct val="75000"/>
        <a:buFontTx/>
        <a:buChar char="•"/>
        <a:tabLst/>
        <a:defRPr b="0" baseline="0" cap="none" i="0" spc="0" strike="noStrike" sz="2000" u="none">
          <a:solidFill>
            <a:srgbClr val="000000"/>
          </a:solidFill>
          <a:uFillTx/>
          <a:latin typeface="Avenir Book"/>
          <a:ea typeface="Avenir Book"/>
          <a:cs typeface="Avenir Book"/>
          <a:sym typeface="Avenir Book"/>
        </a:defRPr>
      </a:lvl2pPr>
      <a:lvl3pPr marL="569736" marR="0" indent="-220486" algn="l" defTabSz="914400" rtl="0" latinLnBrk="0">
        <a:lnSpc>
          <a:spcPct val="100000"/>
        </a:lnSpc>
        <a:spcBef>
          <a:spcPts val="400"/>
        </a:spcBef>
        <a:spcAft>
          <a:spcPts val="0"/>
        </a:spcAft>
        <a:buClr>
          <a:srgbClr val="FEC000"/>
        </a:buClr>
        <a:buSzPct val="75000"/>
        <a:buFontTx/>
        <a:buChar char="-"/>
        <a:tabLst/>
        <a:defRPr b="0" baseline="0" cap="none" i="0" spc="0" strike="noStrike" sz="2000" u="none">
          <a:solidFill>
            <a:srgbClr val="000000"/>
          </a:solidFill>
          <a:uFillTx/>
          <a:latin typeface="Avenir Book"/>
          <a:ea typeface="Avenir Book"/>
          <a:cs typeface="Avenir Book"/>
          <a:sym typeface="Avenir Book"/>
        </a:defRPr>
      </a:lvl3pPr>
      <a:lvl4pPr marL="1562100" marR="0" indent="-190500" algn="l" defTabSz="914400" rtl="0" latinLnBrk="0">
        <a:lnSpc>
          <a:spcPct val="100000"/>
        </a:lnSpc>
        <a:spcBef>
          <a:spcPts val="400"/>
        </a:spcBef>
        <a:spcAft>
          <a:spcPts val="0"/>
        </a:spcAft>
        <a:buClr>
          <a:srgbClr val="FEC000"/>
        </a:buClr>
        <a:buSzPct val="100000"/>
        <a:buFontTx/>
        <a:buChar char="▪"/>
        <a:tabLst/>
        <a:defRPr b="0" baseline="0" cap="none" i="0" spc="0" strike="noStrike" sz="2000" u="none">
          <a:solidFill>
            <a:srgbClr val="000000"/>
          </a:solidFill>
          <a:uFillTx/>
          <a:latin typeface="Avenir Book"/>
          <a:ea typeface="Avenir Book"/>
          <a:cs typeface="Avenir Book"/>
          <a:sym typeface="Avenir Book"/>
        </a:defRPr>
      </a:lvl4pPr>
      <a:lvl5pPr marL="2082800" marR="0" indent="-254000" algn="l" defTabSz="914400" rtl="0" latinLnBrk="0">
        <a:lnSpc>
          <a:spcPct val="100000"/>
        </a:lnSpc>
        <a:spcBef>
          <a:spcPts val="400"/>
        </a:spcBef>
        <a:spcAft>
          <a:spcPts val="0"/>
        </a:spcAft>
        <a:buClr>
          <a:srgbClr val="FEC000"/>
        </a:buClr>
        <a:buSzPct val="100000"/>
        <a:buFontTx/>
        <a:buChar char="▪"/>
        <a:tabLst/>
        <a:defRPr b="0" baseline="0" cap="none" i="0" spc="0" strike="noStrike" sz="2000" u="none">
          <a:solidFill>
            <a:srgbClr val="000000"/>
          </a:solidFill>
          <a:uFillTx/>
          <a:latin typeface="Avenir Book"/>
          <a:ea typeface="Avenir Book"/>
          <a:cs typeface="Avenir Book"/>
          <a:sym typeface="Avenir Book"/>
        </a:defRPr>
      </a:lvl5pPr>
      <a:lvl6pPr marL="0" marR="0" indent="2286000" algn="l" defTabSz="914400" rtl="0" latinLnBrk="0">
        <a:lnSpc>
          <a:spcPct val="100000"/>
        </a:lnSpc>
        <a:spcBef>
          <a:spcPts val="400"/>
        </a:spcBef>
        <a:spcAft>
          <a:spcPts val="0"/>
        </a:spcAft>
        <a:buClr>
          <a:srgbClr val="FEC000"/>
        </a:buClr>
        <a:buSzTx/>
        <a:buFontTx/>
        <a:buNone/>
        <a:tabLst/>
        <a:defRPr b="0" baseline="0" cap="none" i="0" spc="0" strike="noStrike" sz="2000" u="none">
          <a:solidFill>
            <a:srgbClr val="000000"/>
          </a:solidFill>
          <a:uFillTx/>
          <a:latin typeface="Avenir Book"/>
          <a:ea typeface="Avenir Book"/>
          <a:cs typeface="Avenir Book"/>
          <a:sym typeface="Avenir Book"/>
        </a:defRPr>
      </a:lvl6pPr>
      <a:lvl7pPr marL="0" marR="0" indent="2743200" algn="l" defTabSz="914400" rtl="0" latinLnBrk="0">
        <a:lnSpc>
          <a:spcPct val="100000"/>
        </a:lnSpc>
        <a:spcBef>
          <a:spcPts val="400"/>
        </a:spcBef>
        <a:spcAft>
          <a:spcPts val="0"/>
        </a:spcAft>
        <a:buClr>
          <a:srgbClr val="FEC000"/>
        </a:buClr>
        <a:buSzTx/>
        <a:buFontTx/>
        <a:buNone/>
        <a:tabLst/>
        <a:defRPr b="0" baseline="0" cap="none" i="0" spc="0" strike="noStrike" sz="2000" u="none">
          <a:solidFill>
            <a:srgbClr val="000000"/>
          </a:solidFill>
          <a:uFillTx/>
          <a:latin typeface="Avenir Book"/>
          <a:ea typeface="Avenir Book"/>
          <a:cs typeface="Avenir Book"/>
          <a:sym typeface="Avenir Book"/>
        </a:defRPr>
      </a:lvl7pPr>
      <a:lvl8pPr marL="0" marR="0" indent="3200400" algn="l" defTabSz="914400" rtl="0" latinLnBrk="0">
        <a:lnSpc>
          <a:spcPct val="100000"/>
        </a:lnSpc>
        <a:spcBef>
          <a:spcPts val="400"/>
        </a:spcBef>
        <a:spcAft>
          <a:spcPts val="0"/>
        </a:spcAft>
        <a:buClr>
          <a:srgbClr val="FEC000"/>
        </a:buClr>
        <a:buSzTx/>
        <a:buFontTx/>
        <a:buNone/>
        <a:tabLst/>
        <a:defRPr b="0" baseline="0" cap="none" i="0" spc="0" strike="noStrike" sz="2000" u="none">
          <a:solidFill>
            <a:srgbClr val="000000"/>
          </a:solidFill>
          <a:uFillTx/>
          <a:latin typeface="Avenir Book"/>
          <a:ea typeface="Avenir Book"/>
          <a:cs typeface="Avenir Book"/>
          <a:sym typeface="Avenir Book"/>
        </a:defRPr>
      </a:lvl8pPr>
      <a:lvl9pPr marL="0" marR="0" indent="3657600" algn="l" defTabSz="914400" rtl="0" latinLnBrk="0">
        <a:lnSpc>
          <a:spcPct val="100000"/>
        </a:lnSpc>
        <a:spcBef>
          <a:spcPts val="400"/>
        </a:spcBef>
        <a:spcAft>
          <a:spcPts val="0"/>
        </a:spcAft>
        <a:buClr>
          <a:srgbClr val="FEC000"/>
        </a:buClr>
        <a:buSzTx/>
        <a:buFontTx/>
        <a:buNone/>
        <a:tabLst/>
        <a:defRPr b="0" baseline="0" cap="none" i="0" spc="0" strike="noStrike" sz="2000" u="none">
          <a:solidFill>
            <a:srgbClr val="000000"/>
          </a:solidFill>
          <a:uFillTx/>
          <a:latin typeface="Avenir Book"/>
          <a:ea typeface="Avenir Book"/>
          <a:cs typeface="Avenir Book"/>
          <a:sym typeface="Avenir Book"/>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hyperlink" Target="https://www.geograph.org.uk/photo/3955356" TargetMode="External"/><Relationship Id="rId4" Type="http://schemas.openxmlformats.org/officeDocument/2006/relationships/hyperlink" Target="https://creativecommons.org/licenses/by-sa/3.0/"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1.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jpeg"/><Relationship Id="rId3" Type="http://schemas.openxmlformats.org/officeDocument/2006/relationships/hyperlink" Target="http://www.masithembekeconstruction.co.za/images/Missionvale-Entrance.jpg" TargetMode="External"/><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9.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19" name="A fountain in a parkDescription automatically generated with medium confidence" descr="A fountain in a parkDescription automatically generated with medium confidence"/>
          <p:cNvPicPr>
            <a:picLocks noChangeAspect="1"/>
          </p:cNvPicPr>
          <p:nvPr/>
        </p:nvPicPr>
        <p:blipFill>
          <a:blip r:embed="rId2">
            <a:extLst/>
          </a:blip>
          <a:stretch>
            <a:fillRect/>
          </a:stretch>
        </p:blipFill>
        <p:spPr>
          <a:xfrm>
            <a:off x="0" y="438150"/>
            <a:ext cx="4291013" cy="4133850"/>
          </a:xfrm>
          <a:prstGeom prst="rect">
            <a:avLst/>
          </a:prstGeom>
          <a:ln w="12700">
            <a:miter lim="400000"/>
          </a:ln>
        </p:spPr>
      </p:pic>
      <p:sp>
        <p:nvSpPr>
          <p:cNvPr id="420" name="Emthonjeni Student Wellness"/>
          <p:cNvSpPr txBox="1"/>
          <p:nvPr>
            <p:ph type="title" idx="4294967295"/>
          </p:nvPr>
        </p:nvSpPr>
        <p:spPr>
          <a:xfrm>
            <a:off x="4297362" y="1403350"/>
            <a:ext cx="4260852" cy="1676400"/>
          </a:xfrm>
          <a:prstGeom prst="rect">
            <a:avLst/>
          </a:prstGeom>
        </p:spPr>
        <p:txBody>
          <a:bodyPr/>
          <a:lstStyle>
            <a:lvl1pPr>
              <a:defRPr sz="3900">
                <a:solidFill>
                  <a:srgbClr val="FFC000"/>
                </a:solidFill>
              </a:defRPr>
            </a:lvl1pPr>
          </a:lstStyle>
          <a:p>
            <a:pPr/>
            <a:r>
              <a:t>Emthonjeni Student Wellness</a:t>
            </a:r>
          </a:p>
        </p:txBody>
      </p:sp>
      <p:sp>
        <p:nvSpPr>
          <p:cNvPr id="421" name="This Photo by Unknown Author is licensed under CC BY-SA"/>
          <p:cNvSpPr txBox="1"/>
          <p:nvPr/>
        </p:nvSpPr>
        <p:spPr>
          <a:xfrm>
            <a:off x="7360514" y="4992687"/>
            <a:ext cx="1781897" cy="16556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a:spcBef>
                <a:spcPts val="400"/>
              </a:spcBef>
              <a:defRPr sz="500" u="sng">
                <a:solidFill>
                  <a:srgbClr val="009999"/>
                </a:solidFill>
                <a:uFill>
                  <a:solidFill>
                    <a:srgbClr val="009999"/>
                  </a:solidFill>
                </a:uFill>
                <a:latin typeface="Arial"/>
                <a:ea typeface="Arial"/>
                <a:cs typeface="Arial"/>
                <a:sym typeface="Arial"/>
              </a:defRPr>
            </a:pPr>
            <a:r>
              <a:rPr>
                <a:solidFill>
                  <a:srgbClr val="0000FF"/>
                </a:solidFill>
                <a:uFill>
                  <a:solidFill>
                    <a:srgbClr val="0000FF"/>
                  </a:solidFill>
                </a:uFill>
                <a:hlinkClick r:id="rId3" invalidUrl="" action="" tgtFrame="" tooltip="" history="1" highlightClick="0" endSnd="0"/>
              </a:rPr>
              <a:t>This Photo</a:t>
            </a:r>
            <a:r>
              <a:rPr u="none">
                <a:solidFill>
                  <a:srgbClr val="FFFFFF"/>
                </a:solidFill>
                <a:uFillTx/>
              </a:rPr>
              <a:t> by Unknown Author is licensed under </a:t>
            </a:r>
            <a:r>
              <a:rPr>
                <a:solidFill>
                  <a:srgbClr val="0000FF"/>
                </a:solidFill>
                <a:uFill>
                  <a:solidFill>
                    <a:srgbClr val="0000FF"/>
                  </a:solidFill>
                </a:uFill>
                <a:hlinkClick r:id="rId4" invalidUrl="" action="" tgtFrame="" tooltip="" history="1" highlightClick="0" endSnd="0"/>
              </a:rPr>
              <a:t>CC BY-SA</a:t>
            </a:r>
          </a:p>
        </p:txBody>
      </p:sp>
      <p:sp>
        <p:nvSpPr>
          <p:cNvPr id="422" name="Aamena Vawda"/>
          <p:cNvSpPr txBox="1"/>
          <p:nvPr>
            <p:ph type="body" sz="quarter" idx="4294967295"/>
          </p:nvPr>
        </p:nvSpPr>
        <p:spPr>
          <a:xfrm>
            <a:off x="4168775" y="3494232"/>
            <a:ext cx="4518025" cy="676277"/>
          </a:xfrm>
          <a:prstGeom prst="rect">
            <a:avLst/>
          </a:prstGeom>
        </p:spPr>
        <p:txBody>
          <a:bodyPr/>
          <a:lstStyle>
            <a:lvl1pPr>
              <a:defRPr>
                <a:solidFill>
                  <a:srgbClr val="FFFC79"/>
                </a:solidFill>
              </a:defRPr>
            </a:lvl1pPr>
          </a:lstStyle>
          <a:p>
            <a:pPr/>
            <a:r>
              <a:t>Aamena Vawda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3" name="Title 3"/>
          <p:cNvSpPr txBox="1"/>
          <p:nvPr>
            <p:ph type="title"/>
          </p:nvPr>
        </p:nvSpPr>
        <p:spPr>
          <a:xfrm>
            <a:off x="1302002" y="660508"/>
            <a:ext cx="5602022" cy="476251"/>
          </a:xfrm>
          <a:prstGeom prst="rect">
            <a:avLst/>
          </a:prstGeom>
          <a:solidFill>
            <a:srgbClr val="FEC000"/>
          </a:solidFill>
        </p:spPr>
        <p:txBody>
          <a:bodyPr/>
          <a:lstStyle/>
          <a:p>
            <a:pPr algn="ctr" defTabSz="274320">
              <a:defRPr sz="720"/>
            </a:pPr>
            <a:br/>
            <a:r>
              <a:rPr sz="1160"/>
              <a:t>Top 10 Reasons for Referral</a:t>
            </a:r>
            <a:br/>
          </a:p>
        </p:txBody>
      </p:sp>
      <p:grpSp>
        <p:nvGrpSpPr>
          <p:cNvPr id="534" name="Content Placeholder 4"/>
          <p:cNvGrpSpPr/>
          <p:nvPr/>
        </p:nvGrpSpPr>
        <p:grpSpPr>
          <a:xfrm>
            <a:off x="1495244" y="1328599"/>
            <a:ext cx="5917229" cy="2752199"/>
            <a:chOff x="0" y="0"/>
            <a:chExt cx="5917227" cy="2752198"/>
          </a:xfrm>
        </p:grpSpPr>
        <p:grpSp>
          <p:nvGrpSpPr>
            <p:cNvPr id="506" name="Group"/>
            <p:cNvGrpSpPr/>
            <p:nvPr/>
          </p:nvGrpSpPr>
          <p:grpSpPr>
            <a:xfrm>
              <a:off x="0" y="0"/>
              <a:ext cx="1376100" cy="825660"/>
              <a:chOff x="0" y="0"/>
              <a:chExt cx="1376099" cy="825659"/>
            </a:xfrm>
          </p:grpSpPr>
          <p:sp>
            <p:nvSpPr>
              <p:cNvPr id="504" name="Rectangle"/>
              <p:cNvSpPr/>
              <p:nvPr/>
            </p:nvSpPr>
            <p:spPr>
              <a:xfrm>
                <a:off x="-1" y="-1"/>
                <a:ext cx="1376101" cy="825661"/>
              </a:xfrm>
              <a:prstGeom prst="rect">
                <a:avLst/>
              </a:prstGeom>
              <a:solidFill>
                <a:srgbClr val="000000"/>
              </a:solidFill>
              <a:ln w="12700" cap="flat">
                <a:solidFill>
                  <a:srgbClr val="FFFFFF"/>
                </a:solidFill>
                <a:prstDash val="solid"/>
                <a:round/>
              </a:ln>
              <a:effectLst/>
            </p:spPr>
            <p:txBody>
              <a:bodyPr wrap="square" lIns="34289" tIns="34289" rIns="34289" bIns="34289" numCol="1" anchor="ctr">
                <a:noAutofit/>
              </a:bodyPr>
              <a:lstStyle/>
              <a:p>
                <a:pPr algn="ctr" defTabSz="733425">
                  <a:lnSpc>
                    <a:spcPct val="90000"/>
                  </a:lnSpc>
                  <a:spcBef>
                    <a:spcPts val="600"/>
                  </a:spcBef>
                  <a:defRPr sz="1400">
                    <a:solidFill>
                      <a:srgbClr val="FFFFFF"/>
                    </a:solidFill>
                    <a:latin typeface="Arial"/>
                    <a:ea typeface="Arial"/>
                    <a:cs typeface="Arial"/>
                    <a:sym typeface="Arial"/>
                  </a:defRPr>
                </a:pPr>
              </a:p>
            </p:txBody>
          </p:sp>
          <p:sp>
            <p:nvSpPr>
              <p:cNvPr id="505" name="Family challenges"/>
              <p:cNvSpPr txBox="1"/>
              <p:nvPr/>
            </p:nvSpPr>
            <p:spPr>
              <a:xfrm>
                <a:off x="0" y="135786"/>
                <a:ext cx="1376100" cy="554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2864" tIns="62864" rIns="62864" bIns="62864" numCol="1" anchor="ctr">
                <a:spAutoFit/>
              </a:bodyPr>
              <a:lstStyle>
                <a:lvl1pPr algn="ctr" defTabSz="733425">
                  <a:lnSpc>
                    <a:spcPct val="90000"/>
                  </a:lnSpc>
                  <a:spcBef>
                    <a:spcPts val="600"/>
                  </a:spcBef>
                  <a:defRPr sz="1600">
                    <a:solidFill>
                      <a:srgbClr val="FFFFFF"/>
                    </a:solidFill>
                    <a:latin typeface="Arial"/>
                    <a:ea typeface="Arial"/>
                    <a:cs typeface="Arial"/>
                    <a:sym typeface="Arial"/>
                  </a:defRPr>
                </a:lvl1pPr>
              </a:lstStyle>
              <a:p>
                <a:pPr/>
                <a:r>
                  <a:t>Family challenges</a:t>
                </a:r>
              </a:p>
            </p:txBody>
          </p:sp>
        </p:grpSp>
        <p:grpSp>
          <p:nvGrpSpPr>
            <p:cNvPr id="509" name="Group"/>
            <p:cNvGrpSpPr/>
            <p:nvPr/>
          </p:nvGrpSpPr>
          <p:grpSpPr>
            <a:xfrm>
              <a:off x="1513709" y="0"/>
              <a:ext cx="1376101" cy="825660"/>
              <a:chOff x="0" y="0"/>
              <a:chExt cx="1376099" cy="825659"/>
            </a:xfrm>
          </p:grpSpPr>
          <p:sp>
            <p:nvSpPr>
              <p:cNvPr id="507" name="Rectangle"/>
              <p:cNvSpPr/>
              <p:nvPr/>
            </p:nvSpPr>
            <p:spPr>
              <a:xfrm>
                <a:off x="-1" y="-1"/>
                <a:ext cx="1376101" cy="825661"/>
              </a:xfrm>
              <a:prstGeom prst="rect">
                <a:avLst/>
              </a:prstGeom>
              <a:solidFill>
                <a:srgbClr val="000000"/>
              </a:solidFill>
              <a:ln w="12700" cap="flat">
                <a:solidFill>
                  <a:srgbClr val="FFFFFF"/>
                </a:solidFill>
                <a:prstDash val="solid"/>
                <a:round/>
              </a:ln>
              <a:effectLst/>
            </p:spPr>
            <p:txBody>
              <a:bodyPr wrap="square" lIns="34289" tIns="34289" rIns="34289" bIns="34289" numCol="1" anchor="ctr">
                <a:noAutofit/>
              </a:bodyPr>
              <a:lstStyle/>
              <a:p>
                <a:pPr algn="ctr" defTabSz="733425">
                  <a:lnSpc>
                    <a:spcPct val="90000"/>
                  </a:lnSpc>
                  <a:spcBef>
                    <a:spcPts val="600"/>
                  </a:spcBef>
                  <a:defRPr sz="1600">
                    <a:solidFill>
                      <a:srgbClr val="FFFFFF"/>
                    </a:solidFill>
                    <a:latin typeface="Arial"/>
                    <a:ea typeface="Arial"/>
                    <a:cs typeface="Arial"/>
                    <a:sym typeface="Arial"/>
                  </a:defRPr>
                </a:pPr>
              </a:p>
            </p:txBody>
          </p:sp>
          <p:sp>
            <p:nvSpPr>
              <p:cNvPr id="508" name="Anxiety symptoms"/>
              <p:cNvSpPr txBox="1"/>
              <p:nvPr/>
            </p:nvSpPr>
            <p:spPr>
              <a:xfrm>
                <a:off x="0" y="135786"/>
                <a:ext cx="1376100" cy="554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2864" tIns="62864" rIns="62864" bIns="62864" numCol="1" anchor="ctr">
                <a:spAutoFit/>
              </a:bodyPr>
              <a:lstStyle>
                <a:lvl1pPr algn="ctr" defTabSz="733425">
                  <a:lnSpc>
                    <a:spcPct val="90000"/>
                  </a:lnSpc>
                  <a:spcBef>
                    <a:spcPts val="600"/>
                  </a:spcBef>
                  <a:defRPr sz="1600">
                    <a:solidFill>
                      <a:srgbClr val="FFFFFF"/>
                    </a:solidFill>
                    <a:latin typeface="Arial"/>
                    <a:ea typeface="Arial"/>
                    <a:cs typeface="Arial"/>
                    <a:sym typeface="Arial"/>
                  </a:defRPr>
                </a:lvl1pPr>
              </a:lstStyle>
              <a:p>
                <a:pPr/>
                <a:r>
                  <a:t>Anxiety symptoms </a:t>
                </a:r>
              </a:p>
            </p:txBody>
          </p:sp>
        </p:grpSp>
        <p:grpSp>
          <p:nvGrpSpPr>
            <p:cNvPr id="512" name="Group"/>
            <p:cNvGrpSpPr/>
            <p:nvPr/>
          </p:nvGrpSpPr>
          <p:grpSpPr>
            <a:xfrm>
              <a:off x="3027419" y="0"/>
              <a:ext cx="1376100" cy="825660"/>
              <a:chOff x="0" y="0"/>
              <a:chExt cx="1376099" cy="825659"/>
            </a:xfrm>
          </p:grpSpPr>
          <p:sp>
            <p:nvSpPr>
              <p:cNvPr id="510" name="Rectangle"/>
              <p:cNvSpPr/>
              <p:nvPr/>
            </p:nvSpPr>
            <p:spPr>
              <a:xfrm>
                <a:off x="-1" y="-1"/>
                <a:ext cx="1376101" cy="825661"/>
              </a:xfrm>
              <a:prstGeom prst="rect">
                <a:avLst/>
              </a:prstGeom>
              <a:solidFill>
                <a:srgbClr val="000000"/>
              </a:solidFill>
              <a:ln w="12700" cap="flat">
                <a:solidFill>
                  <a:srgbClr val="FFFFFF"/>
                </a:solidFill>
                <a:prstDash val="solid"/>
                <a:round/>
              </a:ln>
              <a:effectLst/>
            </p:spPr>
            <p:txBody>
              <a:bodyPr wrap="square" lIns="34289" tIns="34289" rIns="34289" bIns="34289" numCol="1" anchor="ctr">
                <a:noAutofit/>
              </a:bodyPr>
              <a:lstStyle/>
              <a:p>
                <a:pPr algn="ctr" defTabSz="733425">
                  <a:lnSpc>
                    <a:spcPct val="90000"/>
                  </a:lnSpc>
                  <a:spcBef>
                    <a:spcPts val="600"/>
                  </a:spcBef>
                  <a:defRPr sz="1600">
                    <a:solidFill>
                      <a:srgbClr val="FFFFFF"/>
                    </a:solidFill>
                    <a:latin typeface="Arial"/>
                    <a:ea typeface="Arial"/>
                    <a:cs typeface="Arial"/>
                    <a:sym typeface="Arial"/>
                  </a:defRPr>
                </a:pPr>
              </a:p>
            </p:txBody>
          </p:sp>
          <p:sp>
            <p:nvSpPr>
              <p:cNvPr id="511" name="Depressive symptoms"/>
              <p:cNvSpPr txBox="1"/>
              <p:nvPr/>
            </p:nvSpPr>
            <p:spPr>
              <a:xfrm>
                <a:off x="0" y="135786"/>
                <a:ext cx="1376100" cy="554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2864" tIns="62864" rIns="62864" bIns="62864" numCol="1" anchor="ctr">
                <a:spAutoFit/>
              </a:bodyPr>
              <a:lstStyle>
                <a:lvl1pPr algn="ctr" defTabSz="733425">
                  <a:lnSpc>
                    <a:spcPct val="90000"/>
                  </a:lnSpc>
                  <a:spcBef>
                    <a:spcPts val="600"/>
                  </a:spcBef>
                  <a:defRPr sz="1600">
                    <a:solidFill>
                      <a:srgbClr val="FFFFFF"/>
                    </a:solidFill>
                    <a:latin typeface="Arial"/>
                    <a:ea typeface="Arial"/>
                    <a:cs typeface="Arial"/>
                    <a:sym typeface="Arial"/>
                  </a:defRPr>
                </a:lvl1pPr>
              </a:lstStyle>
              <a:p>
                <a:pPr/>
                <a:r>
                  <a:t>Depressive symptoms </a:t>
                </a:r>
              </a:p>
            </p:txBody>
          </p:sp>
        </p:grpSp>
        <p:grpSp>
          <p:nvGrpSpPr>
            <p:cNvPr id="515" name="Group"/>
            <p:cNvGrpSpPr/>
            <p:nvPr/>
          </p:nvGrpSpPr>
          <p:grpSpPr>
            <a:xfrm>
              <a:off x="4541128" y="0"/>
              <a:ext cx="1376100" cy="825660"/>
              <a:chOff x="0" y="0"/>
              <a:chExt cx="1376099" cy="825659"/>
            </a:xfrm>
          </p:grpSpPr>
          <p:sp>
            <p:nvSpPr>
              <p:cNvPr id="513" name="Rectangle"/>
              <p:cNvSpPr/>
              <p:nvPr/>
            </p:nvSpPr>
            <p:spPr>
              <a:xfrm>
                <a:off x="-1" y="-1"/>
                <a:ext cx="1376101" cy="825661"/>
              </a:xfrm>
              <a:prstGeom prst="rect">
                <a:avLst/>
              </a:prstGeom>
              <a:solidFill>
                <a:srgbClr val="000000"/>
              </a:solidFill>
              <a:ln w="12700" cap="flat">
                <a:solidFill>
                  <a:srgbClr val="FFFFFF"/>
                </a:solidFill>
                <a:prstDash val="solid"/>
                <a:round/>
              </a:ln>
              <a:effectLst/>
            </p:spPr>
            <p:txBody>
              <a:bodyPr wrap="square" lIns="34289" tIns="34289" rIns="34289" bIns="34289" numCol="1" anchor="ctr">
                <a:noAutofit/>
              </a:bodyPr>
              <a:lstStyle/>
              <a:p>
                <a:pPr algn="ctr" defTabSz="733425">
                  <a:lnSpc>
                    <a:spcPct val="90000"/>
                  </a:lnSpc>
                  <a:spcBef>
                    <a:spcPts val="600"/>
                  </a:spcBef>
                  <a:defRPr sz="1600">
                    <a:solidFill>
                      <a:srgbClr val="FFFFFF"/>
                    </a:solidFill>
                    <a:latin typeface="Arial"/>
                    <a:ea typeface="Arial"/>
                    <a:cs typeface="Arial"/>
                    <a:sym typeface="Arial"/>
                  </a:defRPr>
                </a:pPr>
              </a:p>
            </p:txBody>
          </p:sp>
          <p:sp>
            <p:nvSpPr>
              <p:cNvPr id="514" name="Relationship - intimate"/>
              <p:cNvSpPr txBox="1"/>
              <p:nvPr/>
            </p:nvSpPr>
            <p:spPr>
              <a:xfrm>
                <a:off x="0" y="135786"/>
                <a:ext cx="1376100" cy="554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2864" tIns="62864" rIns="62864" bIns="62864" numCol="1" anchor="ctr">
                <a:spAutoFit/>
              </a:bodyPr>
              <a:lstStyle>
                <a:lvl1pPr algn="ctr" defTabSz="733425">
                  <a:lnSpc>
                    <a:spcPct val="90000"/>
                  </a:lnSpc>
                  <a:spcBef>
                    <a:spcPts val="600"/>
                  </a:spcBef>
                  <a:defRPr sz="1600">
                    <a:solidFill>
                      <a:srgbClr val="FFFFFF"/>
                    </a:solidFill>
                    <a:latin typeface="Arial"/>
                    <a:ea typeface="Arial"/>
                    <a:cs typeface="Arial"/>
                    <a:sym typeface="Arial"/>
                  </a:defRPr>
                </a:lvl1pPr>
              </a:lstStyle>
              <a:p>
                <a:pPr/>
                <a:r>
                  <a:t>Relationship - intimate </a:t>
                </a:r>
              </a:p>
            </p:txBody>
          </p:sp>
        </p:grpSp>
        <p:grpSp>
          <p:nvGrpSpPr>
            <p:cNvPr id="518" name="Group"/>
            <p:cNvGrpSpPr/>
            <p:nvPr/>
          </p:nvGrpSpPr>
          <p:grpSpPr>
            <a:xfrm>
              <a:off x="0" y="963270"/>
              <a:ext cx="1376100" cy="825660"/>
              <a:chOff x="0" y="0"/>
              <a:chExt cx="1376099" cy="825659"/>
            </a:xfrm>
          </p:grpSpPr>
          <p:sp>
            <p:nvSpPr>
              <p:cNvPr id="516" name="Rectangle"/>
              <p:cNvSpPr/>
              <p:nvPr/>
            </p:nvSpPr>
            <p:spPr>
              <a:xfrm>
                <a:off x="-1" y="-1"/>
                <a:ext cx="1376101" cy="825661"/>
              </a:xfrm>
              <a:prstGeom prst="rect">
                <a:avLst/>
              </a:prstGeom>
              <a:solidFill>
                <a:srgbClr val="000000"/>
              </a:solidFill>
              <a:ln w="12700" cap="flat">
                <a:solidFill>
                  <a:srgbClr val="FFFFFF"/>
                </a:solidFill>
                <a:prstDash val="solid"/>
                <a:round/>
              </a:ln>
              <a:effectLst/>
            </p:spPr>
            <p:txBody>
              <a:bodyPr wrap="square" lIns="34289" tIns="34289" rIns="34289" bIns="34289" numCol="1" anchor="ctr">
                <a:noAutofit/>
              </a:bodyPr>
              <a:lstStyle/>
              <a:p>
                <a:pPr algn="ctr" defTabSz="733425">
                  <a:lnSpc>
                    <a:spcPct val="90000"/>
                  </a:lnSpc>
                  <a:spcBef>
                    <a:spcPts val="600"/>
                  </a:spcBef>
                  <a:defRPr sz="1600">
                    <a:solidFill>
                      <a:srgbClr val="FFFFFF"/>
                    </a:solidFill>
                    <a:latin typeface="Arial"/>
                    <a:ea typeface="Arial"/>
                    <a:cs typeface="Arial"/>
                    <a:sym typeface="Arial"/>
                  </a:defRPr>
                </a:pPr>
              </a:p>
            </p:txBody>
          </p:sp>
          <p:sp>
            <p:nvSpPr>
              <p:cNvPr id="517" name="Stress-related issues"/>
              <p:cNvSpPr txBox="1"/>
              <p:nvPr/>
            </p:nvSpPr>
            <p:spPr>
              <a:xfrm>
                <a:off x="0" y="32583"/>
                <a:ext cx="1376100" cy="7604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2864" tIns="62864" rIns="62864" bIns="62864" numCol="1" anchor="ctr">
                <a:spAutoFit/>
              </a:bodyPr>
              <a:lstStyle>
                <a:lvl1pPr algn="ctr" defTabSz="733425">
                  <a:lnSpc>
                    <a:spcPct val="90000"/>
                  </a:lnSpc>
                  <a:spcBef>
                    <a:spcPts val="600"/>
                  </a:spcBef>
                  <a:defRPr sz="1600">
                    <a:solidFill>
                      <a:srgbClr val="FFFFFF"/>
                    </a:solidFill>
                    <a:latin typeface="Arial"/>
                    <a:ea typeface="Arial"/>
                    <a:cs typeface="Arial"/>
                    <a:sym typeface="Arial"/>
                  </a:defRPr>
                </a:lvl1pPr>
              </a:lstStyle>
              <a:p>
                <a:pPr/>
                <a:r>
                  <a:t>Stress-related issues </a:t>
                </a:r>
              </a:p>
            </p:txBody>
          </p:sp>
        </p:grpSp>
        <p:grpSp>
          <p:nvGrpSpPr>
            <p:cNvPr id="521" name="Group"/>
            <p:cNvGrpSpPr/>
            <p:nvPr/>
          </p:nvGrpSpPr>
          <p:grpSpPr>
            <a:xfrm>
              <a:off x="1513709" y="963270"/>
              <a:ext cx="1376101" cy="825660"/>
              <a:chOff x="0" y="0"/>
              <a:chExt cx="1376099" cy="825659"/>
            </a:xfrm>
          </p:grpSpPr>
          <p:sp>
            <p:nvSpPr>
              <p:cNvPr id="519" name="Rectangle"/>
              <p:cNvSpPr/>
              <p:nvPr/>
            </p:nvSpPr>
            <p:spPr>
              <a:xfrm>
                <a:off x="-1" y="-1"/>
                <a:ext cx="1376101" cy="825661"/>
              </a:xfrm>
              <a:prstGeom prst="rect">
                <a:avLst/>
              </a:prstGeom>
              <a:solidFill>
                <a:srgbClr val="000000"/>
              </a:solidFill>
              <a:ln w="12700" cap="flat">
                <a:solidFill>
                  <a:srgbClr val="FFFFFF"/>
                </a:solidFill>
                <a:prstDash val="solid"/>
                <a:round/>
              </a:ln>
              <a:effectLst/>
            </p:spPr>
            <p:txBody>
              <a:bodyPr wrap="square" lIns="34289" tIns="34289" rIns="34289" bIns="34289" numCol="1" anchor="ctr">
                <a:noAutofit/>
              </a:bodyPr>
              <a:lstStyle/>
              <a:p>
                <a:pPr algn="ctr" defTabSz="733425">
                  <a:lnSpc>
                    <a:spcPct val="90000"/>
                  </a:lnSpc>
                  <a:spcBef>
                    <a:spcPts val="600"/>
                  </a:spcBef>
                  <a:defRPr sz="1400">
                    <a:solidFill>
                      <a:srgbClr val="FFFFFF"/>
                    </a:solidFill>
                    <a:latin typeface="Arial"/>
                    <a:ea typeface="Arial"/>
                    <a:cs typeface="Arial"/>
                    <a:sym typeface="Arial"/>
                  </a:defRPr>
                </a:pPr>
              </a:p>
            </p:txBody>
          </p:sp>
          <p:sp>
            <p:nvSpPr>
              <p:cNvPr id="520" name="Bereavement"/>
              <p:cNvSpPr txBox="1"/>
              <p:nvPr/>
            </p:nvSpPr>
            <p:spPr>
              <a:xfrm>
                <a:off x="0" y="245388"/>
                <a:ext cx="1376100" cy="334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2864" tIns="62864" rIns="62864" bIns="62864" numCol="1" anchor="ctr">
                <a:spAutoFit/>
              </a:bodyPr>
              <a:lstStyle>
                <a:lvl1pPr algn="ctr" defTabSz="733425">
                  <a:lnSpc>
                    <a:spcPct val="90000"/>
                  </a:lnSpc>
                  <a:spcBef>
                    <a:spcPts val="600"/>
                  </a:spcBef>
                  <a:defRPr sz="1600">
                    <a:solidFill>
                      <a:srgbClr val="FFFFFF"/>
                    </a:solidFill>
                    <a:latin typeface="Calibri Light"/>
                    <a:ea typeface="Calibri Light"/>
                    <a:cs typeface="Calibri Light"/>
                    <a:sym typeface="Calibri Light"/>
                  </a:defRPr>
                </a:lvl1pPr>
              </a:lstStyle>
              <a:p>
                <a:pPr/>
                <a:r>
                  <a:t>Bereavement</a:t>
                </a:r>
              </a:p>
            </p:txBody>
          </p:sp>
        </p:grpSp>
        <p:grpSp>
          <p:nvGrpSpPr>
            <p:cNvPr id="524" name="Group"/>
            <p:cNvGrpSpPr/>
            <p:nvPr/>
          </p:nvGrpSpPr>
          <p:grpSpPr>
            <a:xfrm>
              <a:off x="3027419" y="963270"/>
              <a:ext cx="1376100" cy="825660"/>
              <a:chOff x="0" y="4916"/>
              <a:chExt cx="1376099" cy="825659"/>
            </a:xfrm>
          </p:grpSpPr>
          <p:sp>
            <p:nvSpPr>
              <p:cNvPr id="522" name="Rectangle"/>
              <p:cNvSpPr/>
              <p:nvPr/>
            </p:nvSpPr>
            <p:spPr>
              <a:xfrm>
                <a:off x="0" y="4916"/>
                <a:ext cx="1376100" cy="825660"/>
              </a:xfrm>
              <a:prstGeom prst="rect">
                <a:avLst/>
              </a:prstGeom>
              <a:solidFill>
                <a:srgbClr val="000000"/>
              </a:solidFill>
              <a:ln w="12700" cap="flat">
                <a:solidFill>
                  <a:srgbClr val="FFFFFF"/>
                </a:solidFill>
                <a:prstDash val="solid"/>
                <a:round/>
              </a:ln>
              <a:effectLst/>
            </p:spPr>
            <p:txBody>
              <a:bodyPr wrap="square" lIns="34289" tIns="34289" rIns="34289" bIns="34289" numCol="1" anchor="ctr">
                <a:noAutofit/>
              </a:bodyPr>
              <a:lstStyle/>
              <a:p>
                <a:pPr algn="ctr" defTabSz="733425">
                  <a:lnSpc>
                    <a:spcPct val="90000"/>
                  </a:lnSpc>
                  <a:spcBef>
                    <a:spcPts val="600"/>
                  </a:spcBef>
                  <a:defRPr sz="1400">
                    <a:solidFill>
                      <a:srgbClr val="FFFFFF"/>
                    </a:solidFill>
                    <a:latin typeface="Arial"/>
                    <a:ea typeface="Arial"/>
                    <a:cs typeface="Arial"/>
                    <a:sym typeface="Arial"/>
                  </a:defRPr>
                </a:pPr>
              </a:p>
            </p:txBody>
          </p:sp>
          <p:sp>
            <p:nvSpPr>
              <p:cNvPr id="523" name="Improving academic performance"/>
              <p:cNvSpPr txBox="1"/>
              <p:nvPr/>
            </p:nvSpPr>
            <p:spPr>
              <a:xfrm>
                <a:off x="0" y="17219"/>
                <a:ext cx="1376100" cy="801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2864" tIns="62864" rIns="62864" bIns="62864" numCol="1" anchor="ctr">
                <a:spAutoFit/>
              </a:bodyPr>
              <a:lstStyle>
                <a:lvl1pPr algn="ctr" defTabSz="733425">
                  <a:lnSpc>
                    <a:spcPct val="90000"/>
                  </a:lnSpc>
                  <a:spcBef>
                    <a:spcPts val="600"/>
                  </a:spcBef>
                  <a:defRPr sz="1600">
                    <a:solidFill>
                      <a:srgbClr val="FFFFFF"/>
                    </a:solidFill>
                    <a:latin typeface="Calibri Light"/>
                    <a:ea typeface="Calibri Light"/>
                    <a:cs typeface="Calibri Light"/>
                    <a:sym typeface="Calibri Light"/>
                  </a:defRPr>
                </a:lvl1pPr>
              </a:lstStyle>
              <a:p>
                <a:pPr/>
                <a:r>
                  <a:t>Improving academic performance</a:t>
                </a:r>
              </a:p>
            </p:txBody>
          </p:sp>
        </p:grpSp>
        <p:grpSp>
          <p:nvGrpSpPr>
            <p:cNvPr id="527" name="Group"/>
            <p:cNvGrpSpPr/>
            <p:nvPr/>
          </p:nvGrpSpPr>
          <p:grpSpPr>
            <a:xfrm>
              <a:off x="4541128" y="963270"/>
              <a:ext cx="1376100" cy="825660"/>
              <a:chOff x="0" y="0"/>
              <a:chExt cx="1376099" cy="825659"/>
            </a:xfrm>
          </p:grpSpPr>
          <p:sp>
            <p:nvSpPr>
              <p:cNvPr id="525" name="Rectangle"/>
              <p:cNvSpPr/>
              <p:nvPr/>
            </p:nvSpPr>
            <p:spPr>
              <a:xfrm>
                <a:off x="-1" y="-1"/>
                <a:ext cx="1376101" cy="825661"/>
              </a:xfrm>
              <a:prstGeom prst="rect">
                <a:avLst/>
              </a:prstGeom>
              <a:solidFill>
                <a:srgbClr val="000000"/>
              </a:solidFill>
              <a:ln w="12700" cap="flat">
                <a:solidFill>
                  <a:srgbClr val="FFFFFF"/>
                </a:solidFill>
                <a:prstDash val="solid"/>
                <a:round/>
              </a:ln>
              <a:effectLst/>
            </p:spPr>
            <p:txBody>
              <a:bodyPr wrap="square" lIns="34289" tIns="34289" rIns="34289" bIns="34289" numCol="1" anchor="ctr">
                <a:noAutofit/>
              </a:bodyPr>
              <a:lstStyle/>
              <a:p>
                <a:pPr algn="ctr" defTabSz="733425">
                  <a:lnSpc>
                    <a:spcPct val="90000"/>
                  </a:lnSpc>
                  <a:spcBef>
                    <a:spcPts val="600"/>
                  </a:spcBef>
                  <a:defRPr sz="1400">
                    <a:solidFill>
                      <a:srgbClr val="FFFFFF"/>
                    </a:solidFill>
                    <a:latin typeface="Arial"/>
                    <a:ea typeface="Arial"/>
                    <a:cs typeface="Arial"/>
                    <a:sym typeface="Arial"/>
                  </a:defRPr>
                </a:pPr>
              </a:p>
            </p:txBody>
          </p:sp>
          <p:sp>
            <p:nvSpPr>
              <p:cNvPr id="526" name="Motivation"/>
              <p:cNvSpPr txBox="1"/>
              <p:nvPr/>
            </p:nvSpPr>
            <p:spPr>
              <a:xfrm>
                <a:off x="0" y="245388"/>
                <a:ext cx="1376100" cy="334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2864" tIns="62864" rIns="62864" bIns="62864" numCol="1" anchor="ctr">
                <a:spAutoFit/>
              </a:bodyPr>
              <a:lstStyle>
                <a:lvl1pPr algn="ctr" defTabSz="733425">
                  <a:lnSpc>
                    <a:spcPct val="90000"/>
                  </a:lnSpc>
                  <a:spcBef>
                    <a:spcPts val="600"/>
                  </a:spcBef>
                  <a:defRPr sz="1600">
                    <a:solidFill>
                      <a:srgbClr val="FFFFFF"/>
                    </a:solidFill>
                    <a:latin typeface="Calibri Light"/>
                    <a:ea typeface="Calibri Light"/>
                    <a:cs typeface="Calibri Light"/>
                    <a:sym typeface="Calibri Light"/>
                  </a:defRPr>
                </a:lvl1pPr>
              </a:lstStyle>
              <a:p>
                <a:pPr/>
                <a:r>
                  <a:t>Motivation</a:t>
                </a:r>
              </a:p>
            </p:txBody>
          </p:sp>
        </p:grpSp>
        <p:grpSp>
          <p:nvGrpSpPr>
            <p:cNvPr id="530" name="Group"/>
            <p:cNvGrpSpPr/>
            <p:nvPr/>
          </p:nvGrpSpPr>
          <p:grpSpPr>
            <a:xfrm>
              <a:off x="1513709" y="1926539"/>
              <a:ext cx="1376101" cy="825660"/>
              <a:chOff x="0" y="0"/>
              <a:chExt cx="1376099" cy="825659"/>
            </a:xfrm>
          </p:grpSpPr>
          <p:sp>
            <p:nvSpPr>
              <p:cNvPr id="528" name="Rectangle"/>
              <p:cNvSpPr/>
              <p:nvPr/>
            </p:nvSpPr>
            <p:spPr>
              <a:xfrm>
                <a:off x="-1" y="-1"/>
                <a:ext cx="1376101" cy="825661"/>
              </a:xfrm>
              <a:prstGeom prst="rect">
                <a:avLst/>
              </a:prstGeom>
              <a:solidFill>
                <a:srgbClr val="000000"/>
              </a:solidFill>
              <a:ln w="12700" cap="flat">
                <a:solidFill>
                  <a:srgbClr val="FFFFFF"/>
                </a:solidFill>
                <a:prstDash val="solid"/>
                <a:round/>
              </a:ln>
              <a:effectLst/>
            </p:spPr>
            <p:txBody>
              <a:bodyPr wrap="square" lIns="34289" tIns="34289" rIns="34289" bIns="34289" numCol="1" anchor="ctr">
                <a:noAutofit/>
              </a:bodyPr>
              <a:lstStyle/>
              <a:p>
                <a:pPr algn="ctr" defTabSz="733425">
                  <a:lnSpc>
                    <a:spcPct val="90000"/>
                  </a:lnSpc>
                  <a:spcBef>
                    <a:spcPts val="600"/>
                  </a:spcBef>
                  <a:defRPr sz="1400">
                    <a:solidFill>
                      <a:srgbClr val="FFFFFF"/>
                    </a:solidFill>
                    <a:latin typeface="Arial"/>
                    <a:ea typeface="Arial"/>
                    <a:cs typeface="Arial"/>
                    <a:sym typeface="Arial"/>
                  </a:defRPr>
                </a:pPr>
              </a:p>
            </p:txBody>
          </p:sp>
          <p:sp>
            <p:nvSpPr>
              <p:cNvPr id="529" name="Trauma"/>
              <p:cNvSpPr txBox="1"/>
              <p:nvPr/>
            </p:nvSpPr>
            <p:spPr>
              <a:xfrm>
                <a:off x="0" y="245388"/>
                <a:ext cx="1376100" cy="334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2864" tIns="62864" rIns="62864" bIns="62864" numCol="1" anchor="ctr">
                <a:spAutoFit/>
              </a:bodyPr>
              <a:lstStyle>
                <a:lvl1pPr algn="ctr" defTabSz="733425">
                  <a:lnSpc>
                    <a:spcPct val="90000"/>
                  </a:lnSpc>
                  <a:spcBef>
                    <a:spcPts val="600"/>
                  </a:spcBef>
                  <a:defRPr sz="1600">
                    <a:solidFill>
                      <a:srgbClr val="FFFFFF"/>
                    </a:solidFill>
                    <a:latin typeface="Calibri Light"/>
                    <a:ea typeface="Calibri Light"/>
                    <a:cs typeface="Calibri Light"/>
                    <a:sym typeface="Calibri Light"/>
                  </a:defRPr>
                </a:lvl1pPr>
              </a:lstStyle>
              <a:p>
                <a:pPr/>
                <a:r>
                  <a:t>Trauma</a:t>
                </a:r>
              </a:p>
            </p:txBody>
          </p:sp>
        </p:grpSp>
        <p:grpSp>
          <p:nvGrpSpPr>
            <p:cNvPr id="533" name="Group"/>
            <p:cNvGrpSpPr/>
            <p:nvPr/>
          </p:nvGrpSpPr>
          <p:grpSpPr>
            <a:xfrm>
              <a:off x="3027419" y="1926539"/>
              <a:ext cx="1376100" cy="825660"/>
              <a:chOff x="0" y="0"/>
              <a:chExt cx="1376099" cy="825659"/>
            </a:xfrm>
          </p:grpSpPr>
          <p:sp>
            <p:nvSpPr>
              <p:cNvPr id="531" name="Rectangle"/>
              <p:cNvSpPr/>
              <p:nvPr/>
            </p:nvSpPr>
            <p:spPr>
              <a:xfrm>
                <a:off x="-1" y="-1"/>
                <a:ext cx="1376101" cy="825661"/>
              </a:xfrm>
              <a:prstGeom prst="rect">
                <a:avLst/>
              </a:prstGeom>
              <a:solidFill>
                <a:srgbClr val="000000"/>
              </a:solidFill>
              <a:ln w="12700" cap="flat">
                <a:solidFill>
                  <a:srgbClr val="FFFFFF"/>
                </a:solidFill>
                <a:prstDash val="solid"/>
                <a:round/>
              </a:ln>
              <a:effectLst/>
            </p:spPr>
            <p:txBody>
              <a:bodyPr wrap="square" lIns="34289" tIns="34289" rIns="34289" bIns="34289" numCol="1" anchor="ctr">
                <a:noAutofit/>
              </a:bodyPr>
              <a:lstStyle/>
              <a:p>
                <a:pPr algn="ctr" defTabSz="733425">
                  <a:lnSpc>
                    <a:spcPct val="90000"/>
                  </a:lnSpc>
                  <a:spcBef>
                    <a:spcPts val="600"/>
                  </a:spcBef>
                  <a:defRPr sz="1400">
                    <a:solidFill>
                      <a:srgbClr val="FFFFFF"/>
                    </a:solidFill>
                    <a:latin typeface="Arial"/>
                    <a:ea typeface="Arial"/>
                    <a:cs typeface="Arial"/>
                    <a:sym typeface="Arial"/>
                  </a:defRPr>
                </a:pPr>
              </a:p>
            </p:txBody>
          </p:sp>
          <p:sp>
            <p:nvSpPr>
              <p:cNvPr id="532" name="Emotional development"/>
              <p:cNvSpPr txBox="1"/>
              <p:nvPr/>
            </p:nvSpPr>
            <p:spPr>
              <a:xfrm>
                <a:off x="0" y="128845"/>
                <a:ext cx="1376100" cy="5679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2864" tIns="62864" rIns="62864" bIns="62864" numCol="1" anchor="ctr">
                <a:spAutoFit/>
              </a:bodyPr>
              <a:lstStyle>
                <a:lvl1pPr algn="ctr" defTabSz="733425">
                  <a:lnSpc>
                    <a:spcPct val="90000"/>
                  </a:lnSpc>
                  <a:spcBef>
                    <a:spcPts val="600"/>
                  </a:spcBef>
                  <a:defRPr sz="1600">
                    <a:solidFill>
                      <a:srgbClr val="FFFFFF"/>
                    </a:solidFill>
                    <a:latin typeface="Calibri Light"/>
                    <a:ea typeface="Calibri Light"/>
                    <a:cs typeface="Calibri Light"/>
                    <a:sym typeface="Calibri Light"/>
                  </a:defRPr>
                </a:lvl1pPr>
              </a:lstStyle>
              <a:p>
                <a:pPr/>
                <a:r>
                  <a:t>Emotional development</a:t>
                </a:r>
              </a:p>
            </p:txBody>
          </p:sp>
        </p:grpSp>
      </p:grpSp>
      <p:sp>
        <p:nvSpPr>
          <p:cNvPr id="535" name="Rectangle 13"/>
          <p:cNvSpPr/>
          <p:nvPr/>
        </p:nvSpPr>
        <p:spPr>
          <a:xfrm>
            <a:off x="2222739" y="4238263"/>
            <a:ext cx="4820036" cy="202523"/>
          </a:xfrm>
          <a:prstGeom prst="rect">
            <a:avLst/>
          </a:prstGeom>
          <a:solidFill>
            <a:srgbClr val="FFFFFF"/>
          </a:solidFill>
          <a:ln w="12700">
            <a:miter lim="400000"/>
          </a:ln>
        </p:spPr>
        <p:txBody>
          <a:bodyPr lIns="34289" tIns="34289" rIns="34289" bIns="34289" anchor="ctr"/>
          <a:lstStyle/>
          <a:p>
            <a:pPr algn="ctr" defTabSz="685800">
              <a:defRPr sz="1200">
                <a:solidFill>
                  <a:srgbClr val="FFFFFF"/>
                </a:solidFill>
                <a:latin typeface="Arial"/>
                <a:ea typeface="Arial"/>
                <a:cs typeface="Arial"/>
                <a:sym typeface="Arial"/>
              </a:defRPr>
            </a:pPr>
          </a:p>
        </p:txBody>
      </p:sp>
      <p:sp>
        <p:nvSpPr>
          <p:cNvPr id="536" name="Content Placeholder 21015"/>
          <p:cNvSpPr txBox="1"/>
          <p:nvPr>
            <p:ph type="body" sz="quarter" idx="1"/>
          </p:nvPr>
        </p:nvSpPr>
        <p:spPr>
          <a:xfrm>
            <a:off x="6122703" y="5290201"/>
            <a:ext cx="2914651" cy="2447629"/>
          </a:xfrm>
          <a:prstGeom prst="rect">
            <a:avLst/>
          </a:prstGeom>
        </p:spPr>
        <p:txBody>
          <a:bodyPr lIns="25717" tIns="25717" rIns="25717" bIns="25717"/>
          <a:lstStyle/>
          <a:p>
            <a:pPr marL="0" indent="0">
              <a:buSzTx/>
              <a:buFont typeface="Wingdings"/>
              <a:buNone/>
            </a:pPr>
          </a:p>
        </p:txBody>
      </p:sp>
    </p:spTree>
  </p:cSld>
  <p:clrMapOvr>
    <a:masterClrMapping/>
  </p:clrMapOvr>
  <mc:AlternateContent xmlns:mc="http://schemas.openxmlformats.org/markup-compatibility/2006">
    <mc:Choice xmlns:p14="http://schemas.microsoft.com/office/powerpoint/2010/main" Requires="p14">
      <p:transition spd="slow" advClick="1" p14:dur="1200">
        <p:cover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TextBox 5"/>
          <p:cNvSpPr txBox="1"/>
          <p:nvPr/>
        </p:nvSpPr>
        <p:spPr>
          <a:xfrm>
            <a:off x="1981629" y="642938"/>
            <a:ext cx="5162122" cy="411481"/>
          </a:xfrm>
          <a:prstGeom prst="rect">
            <a:avLst/>
          </a:prstGeom>
          <a:solidFill>
            <a:srgbClr val="FEC000"/>
          </a:solidFill>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algn="ctr" defTabSz="685800">
              <a:defRPr sz="2000">
                <a:latin typeface="Avenir Medium"/>
                <a:ea typeface="Avenir Medium"/>
                <a:cs typeface="Avenir Medium"/>
                <a:sym typeface="Avenir Medium"/>
              </a:defRPr>
            </a:lvl1pPr>
          </a:lstStyle>
          <a:p>
            <a:pPr/>
            <a:r>
              <a:t>Peer to peer support</a:t>
            </a:r>
          </a:p>
        </p:txBody>
      </p:sp>
      <p:sp>
        <p:nvSpPr>
          <p:cNvPr id="541" name="Rectangle 4"/>
          <p:cNvSpPr/>
          <p:nvPr/>
        </p:nvSpPr>
        <p:spPr>
          <a:xfrm>
            <a:off x="2222739" y="4238263"/>
            <a:ext cx="4820036" cy="202523"/>
          </a:xfrm>
          <a:prstGeom prst="rect">
            <a:avLst/>
          </a:prstGeom>
          <a:solidFill>
            <a:srgbClr val="FFFFFF"/>
          </a:solidFill>
          <a:ln w="12700">
            <a:miter lim="400000"/>
          </a:ln>
        </p:spPr>
        <p:txBody>
          <a:bodyPr lIns="34289" tIns="34289" rIns="34289" bIns="34289" anchor="ctr"/>
          <a:lstStyle/>
          <a:p>
            <a:pPr algn="ctr" defTabSz="685800">
              <a:defRPr sz="1200">
                <a:solidFill>
                  <a:srgbClr val="FFFFFF"/>
                </a:solidFill>
                <a:latin typeface="Arial"/>
                <a:ea typeface="Arial"/>
                <a:cs typeface="Arial"/>
                <a:sym typeface="Arial"/>
              </a:defRPr>
            </a:pPr>
          </a:p>
        </p:txBody>
      </p:sp>
      <p:pic>
        <p:nvPicPr>
          <p:cNvPr id="542" name="Picture 6" descr="Picture 6"/>
          <p:cNvPicPr>
            <a:picLocks noChangeAspect="1"/>
          </p:cNvPicPr>
          <p:nvPr/>
        </p:nvPicPr>
        <p:blipFill>
          <a:blip r:embed="rId2">
            <a:extLst/>
          </a:blip>
          <a:stretch>
            <a:fillRect/>
          </a:stretch>
        </p:blipFill>
        <p:spPr>
          <a:xfrm>
            <a:off x="4910103" y="2951377"/>
            <a:ext cx="2405344" cy="1607571"/>
          </a:xfrm>
          <a:prstGeom prst="rect">
            <a:avLst/>
          </a:prstGeom>
          <a:ln w="12700">
            <a:miter lim="400000"/>
          </a:ln>
        </p:spPr>
      </p:pic>
      <p:sp>
        <p:nvSpPr>
          <p:cNvPr id="543" name="TextBox 8"/>
          <p:cNvSpPr txBox="1"/>
          <p:nvPr/>
        </p:nvSpPr>
        <p:spPr>
          <a:xfrm>
            <a:off x="6124922" y="3072074"/>
            <a:ext cx="984538" cy="241395"/>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defTabSz="685800">
              <a:defRPr b="1" sz="1200">
                <a:latin typeface="Arial"/>
                <a:ea typeface="Arial"/>
                <a:cs typeface="Arial"/>
                <a:sym typeface="Arial"/>
              </a:defRPr>
            </a:lvl1pPr>
          </a:lstStyle>
          <a:p>
            <a:pPr/>
            <a:r>
              <a:t>Peer helpers </a:t>
            </a:r>
          </a:p>
        </p:txBody>
      </p:sp>
      <p:sp>
        <p:nvSpPr>
          <p:cNvPr id="544" name="Content Placeholder 19"/>
          <p:cNvSpPr txBox="1"/>
          <p:nvPr>
            <p:ph type="body" sz="half" idx="1"/>
          </p:nvPr>
        </p:nvSpPr>
        <p:spPr>
          <a:xfrm>
            <a:off x="32011" y="1149129"/>
            <a:ext cx="7246115" cy="2447629"/>
          </a:xfrm>
          <a:prstGeom prst="rect">
            <a:avLst/>
          </a:prstGeom>
        </p:spPr>
        <p:txBody>
          <a:bodyPr lIns="25717" tIns="25717" rIns="25717" bIns="25717"/>
          <a:lstStyle/>
          <a:p>
            <a:pPr marL="115358" indent="-115358">
              <a:lnSpc>
                <a:spcPct val="150000"/>
              </a:lnSpc>
              <a:defRPr>
                <a:latin typeface="+mj-lt"/>
                <a:ea typeface="+mj-ea"/>
                <a:cs typeface="+mj-cs"/>
                <a:sym typeface="Calibri"/>
              </a:defRPr>
            </a:pPr>
            <a:r>
              <a:t>Peer helpers support students with psycho-social problems challenges such as:</a:t>
            </a:r>
          </a:p>
          <a:p>
            <a:pPr lvl="1" marL="289983" indent="-115358">
              <a:lnSpc>
                <a:spcPct val="150000"/>
              </a:lnSpc>
              <a:defRPr>
                <a:latin typeface="+mj-lt"/>
                <a:ea typeface="+mj-ea"/>
                <a:cs typeface="+mj-cs"/>
                <a:sym typeface="Calibri"/>
              </a:defRPr>
            </a:pPr>
            <a:r>
              <a:t>Stress;</a:t>
            </a:r>
          </a:p>
          <a:p>
            <a:pPr lvl="1" marL="289983" indent="-115358">
              <a:lnSpc>
                <a:spcPct val="150000"/>
              </a:lnSpc>
              <a:defRPr>
                <a:latin typeface="+mj-lt"/>
                <a:ea typeface="+mj-ea"/>
                <a:cs typeface="+mj-cs"/>
                <a:sym typeface="Calibri"/>
              </a:defRPr>
            </a:pPr>
            <a:r>
              <a:t>Relationship difficulties;</a:t>
            </a:r>
          </a:p>
          <a:p>
            <a:pPr lvl="1" marL="289983" indent="-115358">
              <a:lnSpc>
                <a:spcPct val="150000"/>
              </a:lnSpc>
              <a:defRPr>
                <a:latin typeface="+mj-lt"/>
                <a:ea typeface="+mj-ea"/>
                <a:cs typeface="+mj-cs"/>
                <a:sym typeface="Calibri"/>
              </a:defRPr>
            </a:pPr>
            <a:r>
              <a:t>Adjustment challenges.</a:t>
            </a:r>
          </a:p>
          <a:p>
            <a:pPr marL="115358" indent="-115358">
              <a:lnSpc>
                <a:spcPct val="150000"/>
              </a:lnSpc>
              <a:defRPr>
                <a:latin typeface="+mj-lt"/>
                <a:ea typeface="+mj-ea"/>
                <a:cs typeface="+mj-cs"/>
                <a:sym typeface="Calibri"/>
              </a:defRPr>
            </a:pPr>
            <a:r>
              <a:t>They are also knowledgeable on the resources and support on campus to make appropriate referrals.</a:t>
            </a:r>
          </a:p>
          <a:p>
            <a:pPr lvl="1" marL="289983" indent="-115358">
              <a:lnSpc>
                <a:spcPct val="150000"/>
              </a:lnSpc>
              <a:buChar char="▪"/>
              <a:defRPr>
                <a:latin typeface="+mj-lt"/>
                <a:ea typeface="+mj-ea"/>
                <a:cs typeface="+mj-cs"/>
                <a:sym typeface="Calibri"/>
              </a:defRPr>
            </a:pPr>
            <a:r>
              <a:t>Supervised.</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Title 1"/>
          <p:cNvSpPr txBox="1"/>
          <p:nvPr>
            <p:ph type="title"/>
          </p:nvPr>
        </p:nvSpPr>
        <p:spPr>
          <a:xfrm>
            <a:off x="1519738" y="215336"/>
            <a:ext cx="5915026" cy="637725"/>
          </a:xfrm>
          <a:prstGeom prst="rect">
            <a:avLst/>
          </a:prstGeom>
          <a:solidFill>
            <a:srgbClr val="FFC000"/>
          </a:solidFill>
        </p:spPr>
        <p:txBody>
          <a:bodyPr/>
          <a:lstStyle/>
          <a:p>
            <a:pPr algn="ctr" defTabSz="236601">
              <a:lnSpc>
                <a:spcPct val="100000"/>
              </a:lnSpc>
              <a:defRPr b="1" sz="690">
                <a:latin typeface="Times New Roman"/>
                <a:ea typeface="Times New Roman"/>
                <a:cs typeface="Times New Roman"/>
                <a:sym typeface="Times New Roman"/>
              </a:defRPr>
            </a:pPr>
            <a:br/>
            <a:br/>
            <a:r>
              <a:rPr sz="1288"/>
              <a:t>REQUESTING COUNSELLING: INTAKE BOOKING SYSTEM </a:t>
            </a:r>
            <a:br>
              <a:rPr sz="1288"/>
            </a:br>
          </a:p>
        </p:txBody>
      </p:sp>
      <p:sp>
        <p:nvSpPr>
          <p:cNvPr id="547" name="Content Placeholder 2"/>
          <p:cNvSpPr txBox="1"/>
          <p:nvPr>
            <p:ph type="body" idx="1"/>
          </p:nvPr>
        </p:nvSpPr>
        <p:spPr>
          <a:xfrm>
            <a:off x="86110" y="777571"/>
            <a:ext cx="6874911" cy="3263505"/>
          </a:xfrm>
          <a:prstGeom prst="rect">
            <a:avLst/>
          </a:prstGeom>
        </p:spPr>
        <p:txBody>
          <a:bodyPr/>
          <a:lstStyle/>
          <a:p>
            <a:pPr marL="0" indent="0" algn="just" defTabSz="509206">
              <a:lnSpc>
                <a:spcPct val="81000"/>
              </a:lnSpc>
              <a:buSzTx/>
              <a:buNone/>
              <a:defRPr sz="1287">
                <a:latin typeface="Times New Roman"/>
                <a:ea typeface="Times New Roman"/>
                <a:cs typeface="Times New Roman"/>
                <a:sym typeface="Times New Roman"/>
              </a:defRPr>
            </a:pPr>
          </a:p>
          <a:p>
            <a:pPr marL="113156" indent="-113156" algn="just" defTabSz="509206">
              <a:lnSpc>
                <a:spcPct val="135000"/>
              </a:lnSpc>
              <a:defRPr sz="1386"/>
            </a:pPr>
            <a:r>
              <a:t>When you visit our office, you can attend an intake system during an intake slot at any campus from Mondays- Thursday’s.</a:t>
            </a:r>
          </a:p>
          <a:p>
            <a:pPr marL="113156" indent="-113156" algn="just" defTabSz="509206">
              <a:lnSpc>
                <a:spcPct val="135000"/>
              </a:lnSpc>
              <a:defRPr sz="1386"/>
            </a:pPr>
            <a:r>
              <a:t>A dedicated intake counsellor will warmly welcome you and spend approximately 15 minutes engaging in the intake session </a:t>
            </a:r>
          </a:p>
          <a:p>
            <a:pPr marL="113156" indent="-113156" algn="just" defTabSz="509206">
              <a:lnSpc>
                <a:spcPct val="135000"/>
              </a:lnSpc>
              <a:defRPr sz="1386"/>
            </a:pPr>
            <a:r>
              <a:t>This initial interaction allows our counsellor to listen attentively to your concerns, needs, and preferences. Based on this valuable conversation, they will then assist you in choosing the most suitable support options available. </a:t>
            </a:r>
          </a:p>
          <a:p>
            <a:pPr marL="113156" indent="-113156" defTabSz="509206">
              <a:lnSpc>
                <a:spcPct val="135000"/>
              </a:lnSpc>
              <a:defRPr sz="1386"/>
            </a:pPr>
          </a:p>
          <a:p>
            <a:pPr marL="113156" indent="-113156" defTabSz="509206">
              <a:lnSpc>
                <a:spcPct val="135000"/>
              </a:lnSpc>
              <a:defRPr b="1" sz="1386"/>
            </a:pPr>
            <a:r>
              <a:t>WORKING HOURS , Monday- Friday , 08:00-16:30</a:t>
            </a:r>
          </a:p>
        </p:txBody>
      </p:sp>
      <p:pic>
        <p:nvPicPr>
          <p:cNvPr id="548" name="Image" descr="Image"/>
          <p:cNvPicPr>
            <a:picLocks noChangeAspect="1"/>
          </p:cNvPicPr>
          <p:nvPr/>
        </p:nvPicPr>
        <p:blipFill>
          <a:blip r:embed="rId2">
            <a:extLst/>
          </a:blip>
          <a:srcRect l="27519" t="0" r="0" b="0"/>
          <a:stretch>
            <a:fillRect/>
          </a:stretch>
        </p:blipFill>
        <p:spPr>
          <a:xfrm>
            <a:off x="6058862" y="3025200"/>
            <a:ext cx="2927208" cy="20193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graphicFrame>
        <p:nvGraphicFramePr>
          <p:cNvPr id="550" name="Table"/>
          <p:cNvGraphicFramePr/>
          <p:nvPr/>
        </p:nvGraphicFramePr>
        <p:xfrm>
          <a:off x="755650" y="1059530"/>
          <a:ext cx="7993064" cy="3860802"/>
        </p:xfrm>
        <a:graphic xmlns:a="http://schemas.openxmlformats.org/drawingml/2006/main">
          <a:graphicData uri="http://schemas.openxmlformats.org/drawingml/2006/table">
            <a:tbl>
              <a:tblPr firstCol="0" firstRow="0" lastCol="0" lastRow="0" bandCol="0" bandRow="1" rtl="0">
                <a:tableStyleId>{C7B018BB-80A7-4F77-B60F-C8B233D01FF8}</a:tableStyleId>
              </a:tblPr>
              <a:tblGrid>
                <a:gridCol w="1331912"/>
                <a:gridCol w="1331912"/>
                <a:gridCol w="1331912"/>
                <a:gridCol w="1333500"/>
                <a:gridCol w="1331912"/>
                <a:gridCol w="1331912"/>
              </a:tblGrid>
              <a:tr h="644525">
                <a:tc>
                  <a:txBody>
                    <a:bodyPr/>
                    <a:lstStyle/>
                    <a:p>
                      <a:pPr algn="l">
                        <a:defRPr sz="1800"/>
                      </a:pPr>
                      <a:r>
                        <a:rPr b="1" sz="1600">
                          <a:latin typeface="+mj-lt"/>
                          <a:ea typeface="+mj-ea"/>
                          <a:cs typeface="+mj-cs"/>
                          <a:sym typeface="Calibri"/>
                        </a:rPr>
                        <a:t>Campus</a:t>
                      </a:r>
                    </a:p>
                  </a:txBody>
                  <a:tcPr marL="0" marR="0" marT="0" marB="0" anchor="t" anchorCtr="0" horzOverflow="overflow">
                    <a:lnL w="12700">
                      <a:miter lim="400000"/>
                    </a:lnL>
                    <a:lnR w="12700">
                      <a:miter lim="400000"/>
                    </a:lnR>
                    <a:lnT w="12700">
                      <a:miter lim="400000"/>
                    </a:lnT>
                    <a:lnB w="25400">
                      <a:solidFill>
                        <a:srgbClr val="FFFFFF"/>
                      </a:solidFill>
                    </a:lnB>
                    <a:solidFill>
                      <a:schemeClr val="accent3">
                        <a:lumOff val="22941"/>
                      </a:schemeClr>
                    </a:solidFill>
                  </a:tcPr>
                </a:tc>
                <a:tc>
                  <a:txBody>
                    <a:bodyPr/>
                    <a:lstStyle/>
                    <a:p>
                      <a:pPr algn="l">
                        <a:defRPr sz="1800"/>
                      </a:pPr>
                      <a:r>
                        <a:rPr b="1" sz="1600">
                          <a:latin typeface="+mj-lt"/>
                          <a:ea typeface="+mj-ea"/>
                          <a:cs typeface="+mj-cs"/>
                          <a:sym typeface="Calibri"/>
                        </a:rPr>
                        <a:t>Monday</a:t>
                      </a:r>
                    </a:p>
                  </a:txBody>
                  <a:tcPr marL="0" marR="0" marT="0" marB="0" anchor="t" anchorCtr="0" horzOverflow="overflow">
                    <a:lnL w="12700">
                      <a:miter lim="400000"/>
                    </a:lnL>
                    <a:lnR w="12700">
                      <a:miter lim="400000"/>
                    </a:lnR>
                    <a:lnT w="12700">
                      <a:miter lim="400000"/>
                    </a:lnT>
                    <a:lnB w="25400">
                      <a:solidFill>
                        <a:srgbClr val="FFFFFF"/>
                      </a:solidFill>
                    </a:lnB>
                    <a:solidFill>
                      <a:schemeClr val="accent3">
                        <a:lumOff val="22941"/>
                      </a:schemeClr>
                    </a:solidFill>
                  </a:tcPr>
                </a:tc>
                <a:tc>
                  <a:txBody>
                    <a:bodyPr/>
                    <a:lstStyle/>
                    <a:p>
                      <a:pPr algn="l">
                        <a:defRPr sz="1800"/>
                      </a:pPr>
                      <a:r>
                        <a:rPr b="1" sz="1600">
                          <a:latin typeface="+mj-lt"/>
                          <a:ea typeface="+mj-ea"/>
                          <a:cs typeface="+mj-cs"/>
                          <a:sym typeface="Calibri"/>
                        </a:rPr>
                        <a:t>Tuesday</a:t>
                      </a:r>
                    </a:p>
                  </a:txBody>
                  <a:tcPr marL="0" marR="0" marT="0" marB="0" anchor="t" anchorCtr="0" horzOverflow="overflow">
                    <a:lnL w="12700">
                      <a:miter lim="400000"/>
                    </a:lnL>
                    <a:lnR w="12700">
                      <a:miter lim="400000"/>
                    </a:lnR>
                    <a:lnT w="12700">
                      <a:miter lim="400000"/>
                    </a:lnT>
                    <a:lnB w="25400">
                      <a:solidFill>
                        <a:srgbClr val="FFFFFF"/>
                      </a:solidFill>
                    </a:lnB>
                    <a:solidFill>
                      <a:schemeClr val="accent3">
                        <a:lumOff val="22941"/>
                      </a:schemeClr>
                    </a:solidFill>
                  </a:tcPr>
                </a:tc>
                <a:tc>
                  <a:txBody>
                    <a:bodyPr/>
                    <a:lstStyle/>
                    <a:p>
                      <a:pPr algn="l">
                        <a:defRPr sz="1800"/>
                      </a:pPr>
                      <a:r>
                        <a:rPr b="1" sz="1600">
                          <a:latin typeface="+mj-lt"/>
                          <a:ea typeface="+mj-ea"/>
                          <a:cs typeface="+mj-cs"/>
                          <a:sym typeface="Calibri"/>
                        </a:rPr>
                        <a:t>Wednesday</a:t>
                      </a:r>
                    </a:p>
                  </a:txBody>
                  <a:tcPr marL="0" marR="0" marT="0" marB="0" anchor="t" anchorCtr="0" horzOverflow="overflow">
                    <a:lnL w="12700">
                      <a:miter lim="400000"/>
                    </a:lnL>
                    <a:lnR w="12700">
                      <a:miter lim="400000"/>
                    </a:lnR>
                    <a:lnT w="12700">
                      <a:miter lim="400000"/>
                    </a:lnT>
                    <a:lnB w="25400">
                      <a:solidFill>
                        <a:srgbClr val="FFFFFF"/>
                      </a:solidFill>
                    </a:lnB>
                    <a:solidFill>
                      <a:schemeClr val="accent3">
                        <a:lumOff val="22941"/>
                      </a:schemeClr>
                    </a:solidFill>
                  </a:tcPr>
                </a:tc>
                <a:tc>
                  <a:txBody>
                    <a:bodyPr/>
                    <a:lstStyle/>
                    <a:p>
                      <a:pPr algn="l">
                        <a:defRPr sz="1800"/>
                      </a:pPr>
                      <a:r>
                        <a:rPr b="1" sz="1600">
                          <a:latin typeface="+mj-lt"/>
                          <a:ea typeface="+mj-ea"/>
                          <a:cs typeface="+mj-cs"/>
                          <a:sym typeface="Calibri"/>
                        </a:rPr>
                        <a:t>Thursday</a:t>
                      </a:r>
                    </a:p>
                  </a:txBody>
                  <a:tcPr marL="0" marR="0" marT="0" marB="0" anchor="t" anchorCtr="0" horzOverflow="overflow">
                    <a:lnL w="12700">
                      <a:miter lim="400000"/>
                    </a:lnL>
                    <a:lnR w="12700">
                      <a:miter lim="400000"/>
                    </a:lnR>
                    <a:lnT w="12700">
                      <a:miter lim="400000"/>
                    </a:lnT>
                    <a:lnB w="25400">
                      <a:solidFill>
                        <a:srgbClr val="FFFFFF"/>
                      </a:solidFill>
                    </a:lnB>
                    <a:solidFill>
                      <a:schemeClr val="accent3">
                        <a:lumOff val="22941"/>
                      </a:schemeClr>
                    </a:solidFill>
                  </a:tcPr>
                </a:tc>
                <a:tc>
                  <a:txBody>
                    <a:bodyPr/>
                    <a:lstStyle/>
                    <a:p>
                      <a:pPr algn="l">
                        <a:defRPr sz="1800"/>
                      </a:pPr>
                      <a:r>
                        <a:rPr b="1" sz="1600">
                          <a:latin typeface="+mj-lt"/>
                          <a:ea typeface="+mj-ea"/>
                          <a:cs typeface="+mj-cs"/>
                          <a:sym typeface="Calibri"/>
                        </a:rPr>
                        <a:t>Friday</a:t>
                      </a:r>
                    </a:p>
                  </a:txBody>
                  <a:tcPr marL="0" marR="0" marT="0" marB="0" anchor="t" anchorCtr="0" horzOverflow="overflow">
                    <a:lnL w="12700">
                      <a:miter lim="400000"/>
                    </a:lnL>
                    <a:lnR w="12700">
                      <a:miter lim="400000"/>
                    </a:lnR>
                    <a:lnT w="12700">
                      <a:miter lim="400000"/>
                    </a:lnT>
                    <a:lnB w="25400">
                      <a:solidFill>
                        <a:srgbClr val="FFFFFF"/>
                      </a:solidFill>
                    </a:lnB>
                    <a:solidFill>
                      <a:schemeClr val="accent3">
                        <a:lumOff val="22941"/>
                      </a:schemeClr>
                    </a:solidFill>
                  </a:tcPr>
                </a:tc>
              </a:tr>
              <a:tr h="642937">
                <a:tc>
                  <a:txBody>
                    <a:bodyPr/>
                    <a:lstStyle/>
                    <a:p>
                      <a:pPr algn="l">
                        <a:defRPr sz="1800"/>
                      </a:pPr>
                      <a:r>
                        <a:rPr sz="1600">
                          <a:latin typeface="+mj-lt"/>
                          <a:ea typeface="+mj-ea"/>
                          <a:cs typeface="+mj-cs"/>
                          <a:sym typeface="Calibri"/>
                        </a:rPr>
                        <a:t>South Campus</a:t>
                      </a:r>
                    </a:p>
                  </a:txBody>
                  <a:tcPr marL="0" marR="0" marT="0" marB="0" anchor="t" anchorCtr="0" horzOverflow="overflow">
                    <a:lnL w="12700">
                      <a:miter lim="400000"/>
                    </a:lnL>
                    <a:lnR w="12700">
                      <a:miter lim="400000"/>
                    </a:lnR>
                    <a:lnT w="25400">
                      <a:solidFill>
                        <a:srgbClr val="FFFFFF"/>
                      </a:solidFill>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10:00 -12:00
14:00-16:00</a:t>
                      </a:r>
                    </a:p>
                  </a:txBody>
                  <a:tcPr marL="0" marR="0" marT="0" marB="0" anchor="t" anchorCtr="0" horzOverflow="overflow">
                    <a:lnL w="12700">
                      <a:miter lim="400000"/>
                    </a:lnL>
                    <a:lnR w="12700">
                      <a:miter lim="400000"/>
                    </a:lnR>
                    <a:lnT w="25400">
                      <a:solidFill>
                        <a:srgbClr val="FFFFFF"/>
                      </a:solidFill>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10:00 -12:00
14:00-16:00</a:t>
                      </a:r>
                    </a:p>
                  </a:txBody>
                  <a:tcPr marL="0" marR="0" marT="0" marB="0" anchor="t" anchorCtr="0" horzOverflow="overflow">
                    <a:lnL w="12700">
                      <a:miter lim="400000"/>
                    </a:lnL>
                    <a:lnR w="12700">
                      <a:miter lim="400000"/>
                    </a:lnR>
                    <a:lnT w="25400">
                      <a:solidFill>
                        <a:srgbClr val="FFFFFF"/>
                      </a:solidFill>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10:00 -12:00
14:00-16:00</a:t>
                      </a:r>
                    </a:p>
                  </a:txBody>
                  <a:tcPr marL="0" marR="0" marT="0" marB="0" anchor="t" anchorCtr="0" horzOverflow="overflow">
                    <a:lnL w="12700">
                      <a:miter lim="400000"/>
                    </a:lnL>
                    <a:lnR w="12700">
                      <a:miter lim="400000"/>
                    </a:lnR>
                    <a:lnT w="25400">
                      <a:solidFill>
                        <a:srgbClr val="FFFFFF"/>
                      </a:solidFill>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10:00 -12:00
14:00-16:00</a:t>
                      </a:r>
                    </a:p>
                  </a:txBody>
                  <a:tcPr marL="0" marR="0" marT="0" marB="0" anchor="t" anchorCtr="0" horzOverflow="overflow">
                    <a:lnL w="12700">
                      <a:miter lim="400000"/>
                    </a:lnL>
                    <a:lnR w="12700">
                      <a:miter lim="400000"/>
                    </a:lnR>
                    <a:lnT w="25400">
                      <a:solidFill>
                        <a:srgbClr val="FFFFFF"/>
                      </a:solidFill>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None</a:t>
                      </a:r>
                    </a:p>
                  </a:txBody>
                  <a:tcPr marL="0" marR="0" marT="0" marB="0" anchor="t" anchorCtr="0" horzOverflow="overflow">
                    <a:lnL w="12700">
                      <a:miter lim="400000"/>
                    </a:lnL>
                    <a:lnR w="12700">
                      <a:miter lim="400000"/>
                    </a:lnR>
                    <a:lnT w="25400">
                      <a:solidFill>
                        <a:srgbClr val="FFFFFF"/>
                      </a:solidFill>
                    </a:lnT>
                    <a:lnB w="12700">
                      <a:miter lim="400000"/>
                    </a:lnB>
                    <a:solidFill>
                      <a:schemeClr val="accent3">
                        <a:lumOff val="22941"/>
                      </a:schemeClr>
                    </a:solidFill>
                  </a:tcPr>
                </a:tc>
              </a:tr>
              <a:tr h="642937">
                <a:tc>
                  <a:txBody>
                    <a:bodyPr/>
                    <a:lstStyle/>
                    <a:p>
                      <a:pPr algn="l">
                        <a:defRPr sz="1800"/>
                      </a:pPr>
                      <a:r>
                        <a:rPr sz="1600">
                          <a:latin typeface="+mj-lt"/>
                          <a:ea typeface="+mj-ea"/>
                          <a:cs typeface="+mj-cs"/>
                          <a:sym typeface="Calibri"/>
                        </a:rPr>
                        <a:t>George Campus</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8-10am</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None</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None</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2-4pm</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None</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r>
              <a:tr h="644525">
                <a:tc>
                  <a:txBody>
                    <a:bodyPr/>
                    <a:lstStyle/>
                    <a:p>
                      <a:pPr algn="l">
                        <a:defRPr sz="1800"/>
                      </a:pPr>
                      <a:r>
                        <a:rPr sz="1600">
                          <a:latin typeface="+mj-lt"/>
                          <a:ea typeface="+mj-ea"/>
                          <a:cs typeface="+mj-cs"/>
                          <a:sym typeface="Calibri"/>
                        </a:rPr>
                        <a:t>Missionvale Campus</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08:30-09:45</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11:00-12:45</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11:00-12:45</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11:00-12:45</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11:00-12:45</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r>
              <a:tr h="642937">
                <a:tc>
                  <a:txBody>
                    <a:bodyPr/>
                    <a:lstStyle/>
                    <a:p>
                      <a:pPr algn="l">
                        <a:defRPr sz="1800"/>
                      </a:pPr>
                      <a:r>
                        <a:rPr sz="1600">
                          <a:latin typeface="+mj-lt"/>
                          <a:ea typeface="+mj-ea"/>
                          <a:cs typeface="+mj-cs"/>
                          <a:sym typeface="Calibri"/>
                        </a:rPr>
                        <a:t>North campus </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8:00-10:00</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none</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none</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14:00-16:0</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None </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r>
              <a:tr h="642937">
                <a:tc>
                  <a:txBody>
                    <a:bodyPr/>
                    <a:lstStyle/>
                    <a:p>
                      <a:pPr algn="l">
                        <a:defRPr sz="1600">
                          <a:latin typeface="+mj-lt"/>
                          <a:ea typeface="+mj-ea"/>
                          <a:cs typeface="+mj-cs"/>
                          <a:sym typeface="Calibri"/>
                        </a:defRPr>
                      </a:pPr>
                      <a:r>
                        <a:t>2</a:t>
                      </a:r>
                      <a:r>
                        <a:rPr baseline="30000"/>
                        <a:t>nd</a:t>
                      </a:r>
                      <a:r>
                        <a:t> Avenue campus</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11h30-12h30</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15:00-16:00</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11h30-12h30</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14h30-15h30</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c>
                  <a:txBody>
                    <a:bodyPr/>
                    <a:lstStyle/>
                    <a:p>
                      <a:pPr algn="l">
                        <a:defRPr sz="1800"/>
                      </a:pPr>
                      <a:r>
                        <a:rPr sz="1600">
                          <a:latin typeface="+mj-lt"/>
                          <a:ea typeface="+mj-ea"/>
                          <a:cs typeface="+mj-cs"/>
                          <a:sym typeface="Calibri"/>
                        </a:rPr>
                        <a:t>None</a:t>
                      </a:r>
                    </a:p>
                  </a:txBody>
                  <a:tcPr marL="0" marR="0" marT="0" marB="0" anchor="t" anchorCtr="0" horzOverflow="overflow">
                    <a:lnL w="12700">
                      <a:miter lim="400000"/>
                    </a:lnL>
                    <a:lnR w="12700">
                      <a:miter lim="400000"/>
                    </a:lnR>
                    <a:lnT w="12700">
                      <a:miter lim="400000"/>
                    </a:lnT>
                    <a:lnB w="12700">
                      <a:miter lim="400000"/>
                    </a:lnB>
                    <a:solidFill>
                      <a:schemeClr val="accent3">
                        <a:lumOff val="22941"/>
                      </a:schemeClr>
                    </a:solidFill>
                  </a:tcPr>
                </a:tc>
              </a:tr>
            </a:tbl>
          </a:graphicData>
        </a:graphic>
      </p:graphicFrame>
      <p:sp>
        <p:nvSpPr>
          <p:cNvPr id="551" name="Intake Slots Per Campus"/>
          <p:cNvSpPr txBox="1"/>
          <p:nvPr/>
        </p:nvSpPr>
        <p:spPr>
          <a:xfrm>
            <a:off x="801369" y="0"/>
            <a:ext cx="7685724" cy="10487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800">
                <a:latin typeface="Arial"/>
                <a:ea typeface="Arial"/>
                <a:cs typeface="Arial"/>
                <a:sym typeface="Arial"/>
              </a:defRPr>
            </a:pPr>
            <a:r>
              <a:t>Intake Slots Per Campus</a:t>
            </a:r>
          </a:p>
          <a:p>
            <a:pPr marL="114300" indent="-114300" defTabSz="514350">
              <a:lnSpc>
                <a:spcPct val="135000"/>
              </a:lnSpc>
              <a:spcBef>
                <a:spcPts val="500"/>
              </a:spcBef>
              <a:buSzPct val="100000"/>
              <a:buFont typeface="Arial"/>
              <a:buChar char="•"/>
              <a:defRPr sz="1400">
                <a:latin typeface="+mj-lt"/>
                <a:ea typeface="+mj-ea"/>
                <a:cs typeface="+mj-cs"/>
                <a:sym typeface="Calibri"/>
              </a:defRPr>
            </a:pPr>
            <a:r>
              <a:t>Counselling request email: counselling @mandela.ac.za If unable to attend any of these slots or require virtual intake)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5" name="Title 1"/>
          <p:cNvSpPr txBox="1"/>
          <p:nvPr>
            <p:ph type="title"/>
          </p:nvPr>
        </p:nvSpPr>
        <p:spPr>
          <a:xfrm>
            <a:off x="1614487" y="165253"/>
            <a:ext cx="5915026" cy="689415"/>
          </a:xfrm>
          <a:prstGeom prst="rect">
            <a:avLst/>
          </a:prstGeom>
          <a:solidFill>
            <a:srgbClr val="FFC000"/>
          </a:solidFill>
        </p:spPr>
        <p:txBody>
          <a:bodyPr/>
          <a:lstStyle/>
          <a:p>
            <a:pPr algn="ctr" defTabSz="504063">
              <a:lnSpc>
                <a:spcPct val="100000"/>
              </a:lnSpc>
              <a:defRPr b="1" sz="1176">
                <a:latin typeface="Times New Roman"/>
                <a:ea typeface="Times New Roman"/>
                <a:cs typeface="Times New Roman"/>
                <a:sym typeface="Times New Roman"/>
              </a:defRPr>
            </a:pPr>
            <a:r>
              <a:t> </a:t>
            </a:r>
            <a:br/>
            <a:r>
              <a:rPr sz="2352"/>
              <a:t>EMERGENCIES </a:t>
            </a:r>
            <a:br>
              <a:rPr sz="784"/>
            </a:br>
          </a:p>
        </p:txBody>
      </p:sp>
      <p:sp>
        <p:nvSpPr>
          <p:cNvPr id="556" name="Content Placeholder 2"/>
          <p:cNvSpPr txBox="1"/>
          <p:nvPr>
            <p:ph type="body" idx="1"/>
          </p:nvPr>
        </p:nvSpPr>
        <p:spPr>
          <a:xfrm>
            <a:off x="372068" y="971296"/>
            <a:ext cx="8099438" cy="3619416"/>
          </a:xfrm>
          <a:prstGeom prst="rect">
            <a:avLst/>
          </a:prstGeom>
        </p:spPr>
        <p:txBody>
          <a:bodyPr/>
          <a:lstStyle/>
          <a:p>
            <a:pPr marL="117509" indent="-117509" defTabSz="509206">
              <a:lnSpc>
                <a:spcPct val="72000"/>
              </a:lnSpc>
              <a:defRPr sz="891">
                <a:latin typeface="Times New Roman"/>
                <a:ea typeface="Times New Roman"/>
                <a:cs typeface="Times New Roman"/>
                <a:sym typeface="Times New Roman"/>
              </a:defRPr>
            </a:pPr>
          </a:p>
          <a:p>
            <a:pPr marL="113156" indent="-113156" algn="just" defTabSz="509206">
              <a:lnSpc>
                <a:spcPct val="120000"/>
              </a:lnSpc>
              <a:defRPr b="1" sz="1386"/>
            </a:pPr>
            <a:r>
              <a:t>During working hours</a:t>
            </a:r>
            <a:r>
              <a:rPr b="0"/>
              <a:t>, any of our campus sites can be contacted from 08:00 -16:30 </a:t>
            </a:r>
          </a:p>
          <a:p>
            <a:pPr marL="0" indent="0" algn="just" defTabSz="509206">
              <a:lnSpc>
                <a:spcPct val="120000"/>
              </a:lnSpc>
              <a:buSzTx/>
              <a:buNone/>
              <a:defRPr sz="1386"/>
            </a:pPr>
            <a:r>
              <a:t>• Emergency referrals can be made via the counselling@mandela.ac.za email address</a:t>
            </a:r>
          </a:p>
          <a:p>
            <a:pPr marL="0" indent="0" algn="just" defTabSz="509206">
              <a:lnSpc>
                <a:spcPct val="120000"/>
              </a:lnSpc>
              <a:buSzTx/>
              <a:buNone/>
              <a:defRPr sz="1386"/>
            </a:pPr>
            <a:r>
              <a:t>• The counsellors on Emergency duty will be notified and the student will be scheduled on the day for a face to</a:t>
            </a:r>
          </a:p>
          <a:p>
            <a:pPr marL="0" indent="0" algn="just" defTabSz="509206">
              <a:lnSpc>
                <a:spcPct val="120000"/>
              </a:lnSpc>
              <a:buSzTx/>
              <a:buNone/>
              <a:defRPr sz="1386"/>
            </a:pPr>
            <a:r>
              <a:t>face or virtual session. </a:t>
            </a:r>
          </a:p>
          <a:p>
            <a:pPr marL="0" indent="0" algn="just" defTabSz="509206">
              <a:lnSpc>
                <a:spcPct val="120000"/>
              </a:lnSpc>
              <a:buSzTx/>
              <a:buNone/>
              <a:defRPr sz="1386"/>
            </a:pPr>
            <a:r>
              <a:t>• For emergencies during evenings, weekends, and public holidays, student can be referred : - </a:t>
            </a:r>
            <a:r>
              <a:rPr b="1"/>
              <a:t>Higher Health 24-hour Tollfree Mental Health Helpline 0800 36 36 36 or SMS 43336 </a:t>
            </a:r>
            <a:endParaRPr b="1"/>
          </a:p>
          <a:p>
            <a:pPr marL="0" indent="0" algn="just" defTabSz="509206">
              <a:lnSpc>
                <a:spcPct val="120000"/>
              </a:lnSpc>
              <a:buSzTx/>
              <a:buNone/>
              <a:defRPr sz="1386"/>
            </a:pPr>
            <a:r>
              <a:rPr b="1"/>
              <a:t>Suicide Emergency Lines: 0800 21 22 23 (08:00-20:00) / 0800 12 13 14 (20:00-08:00) / 0800 567 567 or sms 31393 </a:t>
            </a:r>
          </a:p>
          <a:p>
            <a:pPr marL="0" indent="0" algn="just" defTabSz="509206">
              <a:lnSpc>
                <a:spcPct val="120000"/>
              </a:lnSpc>
              <a:buSzTx/>
              <a:buNone/>
              <a:defRPr b="1" sz="1386"/>
            </a:pPr>
            <a:r>
              <a:t>Substance Abuse 0800 12 13 14 or SMS 32312 WhatsApp chat line 08:00-17:00 7 days a week 087 163 2025</a:t>
            </a:r>
          </a:p>
          <a:p>
            <a:pPr marL="0" indent="0" algn="just" defTabSz="509206">
              <a:lnSpc>
                <a:spcPct val="120000"/>
              </a:lnSpc>
              <a:buSzTx/>
              <a:buNone/>
              <a:defRPr b="1" sz="1386"/>
            </a:pPr>
            <a:r>
              <a:t>Cipla 24hr Mental Health Helpline 0800 456 789 </a:t>
            </a:r>
          </a:p>
          <a:p>
            <a:pPr marL="0" indent="0" algn="just" defTabSz="509206">
              <a:lnSpc>
                <a:spcPct val="120000"/>
              </a:lnSpc>
              <a:buSzTx/>
              <a:buNone/>
              <a:defRPr b="1" sz="1386"/>
            </a:pPr>
            <a:r>
              <a:t>Gender-based Violence Support 0800 428 428 or SMS for call back *120*7867# </a:t>
            </a:r>
          </a:p>
          <a:p>
            <a:pPr marL="0" indent="0" algn="just" defTabSz="509206">
              <a:lnSpc>
                <a:spcPct val="120000"/>
              </a:lnSpc>
              <a:buSzTx/>
              <a:buNone/>
              <a:defRPr b="1" sz="1386"/>
            </a:pPr>
            <a:r>
              <a:t>Life Line: 0861 322 322 (Counselling available 24/7) or www.lifelinesa.co.za </a:t>
            </a:r>
          </a:p>
        </p:txBody>
      </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Content Placeholder 2"/>
          <p:cNvSpPr txBox="1"/>
          <p:nvPr>
            <p:ph type="body" idx="1"/>
          </p:nvPr>
        </p:nvSpPr>
        <p:spPr>
          <a:xfrm>
            <a:off x="280948" y="1292078"/>
            <a:ext cx="6191077" cy="3137512"/>
          </a:xfrm>
          <a:prstGeom prst="rect">
            <a:avLst/>
          </a:prstGeom>
        </p:spPr>
        <p:txBody>
          <a:bodyPr lIns="25717" tIns="25717" rIns="25717" bIns="25717"/>
          <a:lstStyle/>
          <a:p>
            <a:pPr marL="0" indent="0">
              <a:lnSpc>
                <a:spcPct val="90000"/>
              </a:lnSpc>
              <a:spcBef>
                <a:spcPts val="400"/>
              </a:spcBef>
              <a:buSzTx/>
              <a:buFont typeface="Wingdings"/>
              <a:buNone/>
              <a:defRPr sz="1800"/>
            </a:pPr>
            <a:r>
              <a:t>A team of trained mental health professionals : </a:t>
            </a:r>
          </a:p>
          <a:p>
            <a:pPr lvl="1" marL="289983" indent="-115358">
              <a:lnSpc>
                <a:spcPct val="90000"/>
              </a:lnSpc>
            </a:pPr>
            <a:r>
              <a:t>Psychologists: Counselling, Clinical   </a:t>
            </a:r>
          </a:p>
          <a:p>
            <a:pPr lvl="1" marL="0" indent="342900">
              <a:lnSpc>
                <a:spcPct val="90000"/>
              </a:lnSpc>
              <a:buSzTx/>
              <a:buFont typeface="Wingdings"/>
              <a:buNone/>
            </a:pPr>
            <a:r>
              <a:t>    and Research. </a:t>
            </a:r>
          </a:p>
          <a:p>
            <a:pPr lvl="1" marL="289983" indent="-115358">
              <a:lnSpc>
                <a:spcPct val="90000"/>
              </a:lnSpc>
            </a:pPr>
            <a:r>
              <a:t>Registered Counsellors</a:t>
            </a:r>
          </a:p>
          <a:p>
            <a:pPr lvl="1" marL="289983" indent="-115358">
              <a:lnSpc>
                <a:spcPct val="90000"/>
              </a:lnSpc>
            </a:pPr>
            <a:r>
              <a:t>Intern Psychologists who are in training</a:t>
            </a:r>
          </a:p>
          <a:p>
            <a:pPr marL="129778" indent="-129778">
              <a:lnSpc>
                <a:spcPct val="90000"/>
              </a:lnSpc>
              <a:spcBef>
                <a:spcPts val="400"/>
              </a:spcBef>
              <a:defRPr sz="1800"/>
            </a:pPr>
            <a:r>
              <a:t>All staff registered with</a:t>
            </a:r>
            <a:r>
              <a:rPr sz="1100">
                <a:solidFill>
                  <a:srgbClr val="4D5156"/>
                </a:solidFill>
                <a:latin typeface="Arial"/>
                <a:ea typeface="Arial"/>
                <a:cs typeface="Arial"/>
                <a:sym typeface="Arial"/>
              </a:rPr>
              <a:t> </a:t>
            </a:r>
            <a:r>
              <a:rPr>
                <a:latin typeface="Avenir Heavy"/>
                <a:ea typeface="Avenir Heavy"/>
                <a:cs typeface="Avenir Heavy"/>
                <a:sym typeface="Avenir Heavy"/>
              </a:rPr>
              <a:t>Health Professions Council of South Africa- </a:t>
            </a:r>
            <a:r>
              <a:t>HPCSA</a:t>
            </a:r>
          </a:p>
          <a:p>
            <a:pPr marL="129778" indent="-129778">
              <a:lnSpc>
                <a:spcPct val="90000"/>
              </a:lnSpc>
              <a:spcBef>
                <a:spcPts val="400"/>
              </a:spcBef>
              <a:defRPr sz="1800"/>
            </a:pPr>
            <a:r>
              <a:t>Our administrative staff are discreet and confidential in all their dealings with students.</a:t>
            </a:r>
          </a:p>
        </p:txBody>
      </p:sp>
      <p:sp>
        <p:nvSpPr>
          <p:cNvPr id="425" name="TextBox 3"/>
          <p:cNvSpPr txBox="1"/>
          <p:nvPr/>
        </p:nvSpPr>
        <p:spPr>
          <a:xfrm>
            <a:off x="2000250" y="642938"/>
            <a:ext cx="5143500" cy="411481"/>
          </a:xfrm>
          <a:prstGeom prst="rect">
            <a:avLst/>
          </a:prstGeom>
          <a:solidFill>
            <a:srgbClr val="FEC000"/>
          </a:solidFill>
          <a:ln w="12700">
            <a:miter lim="400000"/>
          </a:ln>
          <a:extLst>
            <a:ext uri="{C572A759-6A51-4108-AA02-DFA0A04FC94B}">
              <ma14:wrappingTextBoxFlag xmlns:ma14="http://schemas.microsoft.com/office/mac/drawingml/2011/main" val="1"/>
            </a:ext>
          </a:extLst>
        </p:spPr>
        <p:txBody>
          <a:bodyPr lIns="34289" tIns="34289" rIns="34289" bIns="34289">
            <a:spAutoFit/>
          </a:bodyPr>
          <a:lstStyle>
            <a:lvl1pPr algn="ctr" defTabSz="685800">
              <a:defRPr sz="2000">
                <a:latin typeface="Avenir Medium"/>
                <a:ea typeface="Avenir Medium"/>
                <a:cs typeface="Avenir Medium"/>
                <a:sym typeface="Avenir Medium"/>
              </a:defRPr>
            </a:lvl1pPr>
          </a:lstStyle>
          <a:p>
            <a:pPr/>
            <a:r>
              <a:t>Who We Are</a:t>
            </a:r>
          </a:p>
        </p:txBody>
      </p:sp>
      <p:pic>
        <p:nvPicPr>
          <p:cNvPr id="426" name="Picture 2" descr="Picture 2"/>
          <p:cNvPicPr>
            <a:picLocks noChangeAspect="1"/>
          </p:cNvPicPr>
          <p:nvPr/>
        </p:nvPicPr>
        <p:blipFill>
          <a:blip r:embed="rId3">
            <a:extLst/>
          </a:blip>
          <a:stretch>
            <a:fillRect/>
          </a:stretch>
        </p:blipFill>
        <p:spPr>
          <a:xfrm>
            <a:off x="6851185" y="1673189"/>
            <a:ext cx="2054722" cy="205472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ESW has offices on 5 campuses"/>
          <p:cNvSpPr txBox="1"/>
          <p:nvPr>
            <p:ph type="body" sz="quarter" idx="4294967295"/>
          </p:nvPr>
        </p:nvSpPr>
        <p:spPr>
          <a:xfrm>
            <a:off x="1387475" y="0"/>
            <a:ext cx="6423025" cy="1276350"/>
          </a:xfrm>
          <a:prstGeom prst="rect">
            <a:avLst/>
          </a:prstGeom>
        </p:spPr>
        <p:txBody>
          <a:bodyPr lIns="0" tIns="0" rIns="0" bIns="0" anchor="ctr"/>
          <a:lstStyle>
            <a:lvl1pPr marL="0" indent="0" algn="ctr">
              <a:spcBef>
                <a:spcPts val="0"/>
              </a:spcBef>
              <a:buSzTx/>
              <a:buNone/>
              <a:defRPr sz="3200">
                <a:solidFill>
                  <a:srgbClr val="FFFFFF"/>
                </a:solidFill>
                <a:latin typeface="Avenir Medium"/>
                <a:ea typeface="Avenir Medium"/>
                <a:cs typeface="Avenir Medium"/>
                <a:sym typeface="Avenir Medium"/>
              </a:defRPr>
            </a:lvl1pPr>
          </a:lstStyle>
          <a:p>
            <a:pPr/>
            <a:r>
              <a:t>ESW has offices on 5 campuses</a:t>
            </a:r>
          </a:p>
        </p:txBody>
      </p:sp>
      <p:pic>
        <p:nvPicPr>
          <p:cNvPr id="431" name="http://www.rheinzink.co.za/uploads/pics/19042013_nmmu-37_01.jpg" descr="http://www.rheinzink.co.za/uploads/pics/19042013_nmmu-37_01.jpg"/>
          <p:cNvPicPr>
            <a:picLocks noChangeAspect="1"/>
          </p:cNvPicPr>
          <p:nvPr/>
        </p:nvPicPr>
        <p:blipFill>
          <a:blip r:embed="rId2">
            <a:extLst/>
          </a:blip>
          <a:stretch>
            <a:fillRect/>
          </a:stretch>
        </p:blipFill>
        <p:spPr>
          <a:xfrm>
            <a:off x="1176337" y="842962"/>
            <a:ext cx="2322514" cy="1584326"/>
          </a:xfrm>
          <a:prstGeom prst="rect">
            <a:avLst/>
          </a:prstGeom>
          <a:ln w="12700">
            <a:miter lim="400000"/>
          </a:ln>
        </p:spPr>
      </p:pic>
      <p:pic>
        <p:nvPicPr>
          <p:cNvPr id="432" name="http://www.masithembekeconstruction.co.za/images/Missionvale-Entrance-small.jpg" descr="http://www.masithembekeconstruction.co.za/images/Missionvale-Entrance-small.jpg">
            <a:hlinkClick r:id="rId3" invalidUrl="" action="" tgtFrame="" tooltip="" history="1" highlightClick="0" endSnd="0"/>
          </p:cNvPr>
          <p:cNvPicPr>
            <a:picLocks noChangeAspect="1"/>
          </p:cNvPicPr>
          <p:nvPr/>
        </p:nvPicPr>
        <p:blipFill>
          <a:blip r:embed="rId4">
            <a:extLst/>
          </a:blip>
          <a:stretch>
            <a:fillRect/>
          </a:stretch>
        </p:blipFill>
        <p:spPr>
          <a:xfrm>
            <a:off x="1176337" y="2901950"/>
            <a:ext cx="2270126" cy="2000250"/>
          </a:xfrm>
          <a:prstGeom prst="rect">
            <a:avLst/>
          </a:prstGeom>
          <a:ln w="12700">
            <a:miter lim="400000"/>
          </a:ln>
        </p:spPr>
      </p:pic>
      <p:pic>
        <p:nvPicPr>
          <p:cNvPr id="433" name="image.jpeg" descr="image.jpeg"/>
          <p:cNvPicPr>
            <a:picLocks noChangeAspect="1"/>
          </p:cNvPicPr>
          <p:nvPr/>
        </p:nvPicPr>
        <p:blipFill>
          <a:blip r:embed="rId5">
            <a:extLst/>
          </a:blip>
          <a:stretch>
            <a:fillRect/>
          </a:stretch>
        </p:blipFill>
        <p:spPr>
          <a:xfrm>
            <a:off x="3783012" y="1384300"/>
            <a:ext cx="1539877" cy="2873375"/>
          </a:xfrm>
          <a:prstGeom prst="rect">
            <a:avLst/>
          </a:prstGeom>
          <a:ln w="12700">
            <a:miter lim="400000"/>
          </a:ln>
        </p:spPr>
      </p:pic>
      <p:pic>
        <p:nvPicPr>
          <p:cNvPr id="434" name="http://news.nmmu.ac.za/news/media/Store/images/Debbies%20blog/DSC_6907-(2).jpg" descr="http://news.nmmu.ac.za/news/media/Store/images/Debbies%20blog/DSC_6907-(2).jpg"/>
          <p:cNvPicPr>
            <a:picLocks noChangeAspect="1"/>
          </p:cNvPicPr>
          <p:nvPr/>
        </p:nvPicPr>
        <p:blipFill>
          <a:blip r:embed="rId6">
            <a:extLst/>
          </a:blip>
          <a:srcRect l="0" t="0" r="13249" b="0"/>
          <a:stretch>
            <a:fillRect/>
          </a:stretch>
        </p:blipFill>
        <p:spPr>
          <a:xfrm>
            <a:off x="5608637" y="933450"/>
            <a:ext cx="2249489" cy="1692275"/>
          </a:xfrm>
          <a:prstGeom prst="rect">
            <a:avLst/>
          </a:prstGeom>
          <a:ln w="12700">
            <a:miter lim="400000"/>
          </a:ln>
        </p:spPr>
      </p:pic>
      <p:pic>
        <p:nvPicPr>
          <p:cNvPr id="435" name="image.png" descr="image.png"/>
          <p:cNvPicPr>
            <a:picLocks noChangeAspect="1"/>
          </p:cNvPicPr>
          <p:nvPr/>
        </p:nvPicPr>
        <p:blipFill>
          <a:blip r:embed="rId7">
            <a:extLst/>
          </a:blip>
          <a:stretch>
            <a:fillRect/>
          </a:stretch>
        </p:blipFill>
        <p:spPr>
          <a:xfrm>
            <a:off x="5621337" y="3165475"/>
            <a:ext cx="2400302" cy="1736725"/>
          </a:xfrm>
          <a:prstGeom prst="rect">
            <a:avLst/>
          </a:prstGeom>
          <a:ln w="12700">
            <a:miter lim="400000"/>
          </a:ln>
        </p:spPr>
      </p:pic>
      <p:sp>
        <p:nvSpPr>
          <p:cNvPr id="436" name="North"/>
          <p:cNvSpPr txBox="1"/>
          <p:nvPr/>
        </p:nvSpPr>
        <p:spPr>
          <a:xfrm>
            <a:off x="2080893" y="933450"/>
            <a:ext cx="513486" cy="294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atin typeface="Avenir Medium"/>
                <a:ea typeface="Avenir Medium"/>
                <a:cs typeface="Avenir Medium"/>
                <a:sym typeface="Avenir Medium"/>
              </a:defRPr>
            </a:lvl1pPr>
          </a:lstStyle>
          <a:p>
            <a:pPr/>
            <a:r>
              <a:t>North</a:t>
            </a:r>
          </a:p>
        </p:txBody>
      </p:sp>
      <p:sp>
        <p:nvSpPr>
          <p:cNvPr id="437" name="Missionvale"/>
          <p:cNvSpPr txBox="1"/>
          <p:nvPr/>
        </p:nvSpPr>
        <p:spPr>
          <a:xfrm>
            <a:off x="1850706" y="3038475"/>
            <a:ext cx="902563" cy="294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atin typeface="Avenir Medium"/>
                <a:ea typeface="Avenir Medium"/>
                <a:cs typeface="Avenir Medium"/>
                <a:sym typeface="Avenir Medium"/>
              </a:defRPr>
            </a:lvl1pPr>
          </a:lstStyle>
          <a:p>
            <a:pPr/>
            <a:r>
              <a:t>Missionvale</a:t>
            </a:r>
          </a:p>
        </p:txBody>
      </p:sp>
      <p:sp>
        <p:nvSpPr>
          <p:cNvPr id="438" name="South"/>
          <p:cNvSpPr txBox="1"/>
          <p:nvPr/>
        </p:nvSpPr>
        <p:spPr>
          <a:xfrm>
            <a:off x="4311332" y="4003676"/>
            <a:ext cx="505255" cy="294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atin typeface="Avenir Medium"/>
                <a:ea typeface="Avenir Medium"/>
                <a:cs typeface="Avenir Medium"/>
                <a:sym typeface="Avenir Medium"/>
              </a:defRPr>
            </a:lvl1pPr>
          </a:lstStyle>
          <a:p>
            <a:pPr/>
            <a:r>
              <a:t>South</a:t>
            </a:r>
          </a:p>
        </p:txBody>
      </p:sp>
      <p:sp>
        <p:nvSpPr>
          <p:cNvPr id="439" name="Second Avenue"/>
          <p:cNvSpPr txBox="1"/>
          <p:nvPr/>
        </p:nvSpPr>
        <p:spPr>
          <a:xfrm>
            <a:off x="6067107" y="1022350"/>
            <a:ext cx="1177492" cy="294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atin typeface="Avenir Medium"/>
                <a:ea typeface="Avenir Medium"/>
                <a:cs typeface="Avenir Medium"/>
                <a:sym typeface="Avenir Medium"/>
              </a:defRPr>
            </a:lvl1pPr>
          </a:lstStyle>
          <a:p>
            <a:pPr/>
            <a:r>
              <a:t>Second Avenue</a:t>
            </a:r>
          </a:p>
        </p:txBody>
      </p:sp>
      <p:sp>
        <p:nvSpPr>
          <p:cNvPr id="440" name="George"/>
          <p:cNvSpPr txBox="1"/>
          <p:nvPr/>
        </p:nvSpPr>
        <p:spPr>
          <a:xfrm>
            <a:off x="6529068" y="3292476"/>
            <a:ext cx="629462" cy="294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200">
                <a:latin typeface="Avenir Medium"/>
                <a:ea typeface="Avenir Medium"/>
                <a:cs typeface="Avenir Medium"/>
                <a:sym typeface="Avenir Medium"/>
              </a:defRPr>
            </a:lvl1pPr>
          </a:lstStyle>
          <a:p>
            <a:pPr/>
            <a:r>
              <a:t>George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Double-click to edit"/>
          <p:cNvSpPr txBox="1"/>
          <p:nvPr>
            <p:ph type="title"/>
          </p:nvPr>
        </p:nvSpPr>
        <p:spPr>
          <a:prstGeom prst="rect">
            <a:avLst/>
          </a:prstGeom>
        </p:spPr>
        <p:txBody>
          <a:bodyPr/>
          <a:lstStyle/>
          <a:p>
            <a:pPr defTabSz="667512">
              <a:defRPr sz="2920"/>
            </a:pPr>
          </a:p>
        </p:txBody>
      </p:sp>
      <p:sp>
        <p:nvSpPr>
          <p:cNvPr id="443" name="2nd Avenue : Building 405 Old Ceramics Building…"/>
          <p:cNvSpPr txBox="1"/>
          <p:nvPr>
            <p:ph type="body" idx="1"/>
          </p:nvPr>
        </p:nvSpPr>
        <p:spPr>
          <a:xfrm>
            <a:off x="323527" y="1005576"/>
            <a:ext cx="7673103" cy="3589047"/>
          </a:xfrm>
          <a:prstGeom prst="rect">
            <a:avLst/>
          </a:prstGeom>
        </p:spPr>
        <p:txBody>
          <a:bodyPr/>
          <a:lstStyle/>
          <a:p>
            <a:pPr/>
            <a:r>
              <a:t>2nd Avenue : Building 405 Old Ceramics Building</a:t>
            </a:r>
          </a:p>
          <a:p>
            <a:pPr/>
            <a:r>
              <a:t>North Campus: D Block 002, Ground floor</a:t>
            </a:r>
          </a:p>
          <a:p>
            <a:pPr/>
            <a:r>
              <a:t>Missionvale: Admin Building 502, Ground floor, Room 128</a:t>
            </a:r>
          </a:p>
          <a:p>
            <a:pPr/>
            <a:r>
              <a:t>South: Embizweni: Ground Floor, 002</a:t>
            </a:r>
          </a:p>
        </p:txBody>
      </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5" name="Picture 2" descr="Picture 2"/>
          <p:cNvPicPr>
            <a:picLocks noChangeAspect="1"/>
          </p:cNvPicPr>
          <p:nvPr/>
        </p:nvPicPr>
        <p:blipFill>
          <a:blip r:embed="rId2">
            <a:extLst/>
          </a:blip>
          <a:stretch>
            <a:fillRect/>
          </a:stretch>
        </p:blipFill>
        <p:spPr>
          <a:xfrm>
            <a:off x="5220072" y="3273321"/>
            <a:ext cx="2304258" cy="1729205"/>
          </a:xfrm>
          <a:prstGeom prst="rect">
            <a:avLst/>
          </a:prstGeom>
          <a:ln w="12700">
            <a:miter lim="400000"/>
          </a:ln>
        </p:spPr>
      </p:pic>
      <p:sp>
        <p:nvSpPr>
          <p:cNvPr id="446" name="Content Placeholder 2"/>
          <p:cNvSpPr txBox="1"/>
          <p:nvPr>
            <p:ph type="body" idx="1"/>
          </p:nvPr>
        </p:nvSpPr>
        <p:spPr>
          <a:xfrm>
            <a:off x="323527" y="1005576"/>
            <a:ext cx="8496946" cy="3589047"/>
          </a:xfrm>
          <a:prstGeom prst="rect">
            <a:avLst/>
          </a:prstGeom>
        </p:spPr>
        <p:txBody>
          <a:bodyPr/>
          <a:lstStyle/>
          <a:p>
            <a:pPr marL="0" indent="0" algn="ctr">
              <a:lnSpc>
                <a:spcPct val="150000"/>
              </a:lnSpc>
              <a:spcBef>
                <a:spcPts val="600"/>
              </a:spcBef>
              <a:buSzTx/>
              <a:buNone/>
              <a:defRPr b="1" sz="1200">
                <a:latin typeface="Arial"/>
                <a:ea typeface="Arial"/>
                <a:cs typeface="Arial"/>
                <a:sym typeface="Arial"/>
              </a:defRPr>
            </a:pPr>
            <a:r>
              <a:t>Emthonjeni Student Wellness provides the following services to students: </a:t>
            </a:r>
            <a:endParaRPr sz="1800"/>
          </a:p>
          <a:p>
            <a:pPr marL="259557" indent="-259557">
              <a:lnSpc>
                <a:spcPct val="150000"/>
              </a:lnSpc>
              <a:spcBef>
                <a:spcPts val="600"/>
              </a:spcBef>
              <a:defRPr sz="1200"/>
            </a:pPr>
            <a:r>
              <a:rPr b="1" sz="1800">
                <a:latin typeface="Arial"/>
                <a:ea typeface="Arial"/>
                <a:cs typeface="Arial"/>
                <a:sym typeface="Arial"/>
              </a:rPr>
              <a:t>Free service</a:t>
            </a:r>
            <a:endParaRPr sz="1800"/>
          </a:p>
          <a:p>
            <a:pPr marL="259557" indent="-259557">
              <a:lnSpc>
                <a:spcPct val="150000"/>
              </a:lnSpc>
              <a:spcBef>
                <a:spcPts val="600"/>
              </a:spcBef>
              <a:defRPr sz="1200">
                <a:latin typeface="Avenir Heavy"/>
                <a:ea typeface="Avenir Heavy"/>
                <a:cs typeface="Avenir Heavy"/>
                <a:sym typeface="Avenir Heavy"/>
              </a:defRPr>
            </a:pPr>
            <a:r>
              <a:rPr sz="1800"/>
              <a:t>Provide support</a:t>
            </a:r>
            <a:br>
              <a:rPr sz="1800"/>
            </a:br>
            <a:r>
              <a:rPr sz="1800"/>
              <a:t>guidance</a:t>
            </a:r>
            <a:br>
              <a:rPr sz="1800"/>
            </a:br>
            <a:r>
              <a:rPr sz="1800"/>
              <a:t>professional counselling</a:t>
            </a:r>
            <a:endParaRPr sz="1800"/>
          </a:p>
          <a:p>
            <a:pPr marL="259557" indent="-259557">
              <a:lnSpc>
                <a:spcPct val="150000"/>
              </a:lnSpc>
              <a:spcBef>
                <a:spcPts val="600"/>
              </a:spcBef>
              <a:defRPr sz="1200"/>
            </a:pPr>
            <a:r>
              <a:rPr sz="1800">
                <a:latin typeface="Avenir Heavy"/>
                <a:ea typeface="Avenir Heavy"/>
                <a:cs typeface="Avenir Heavy"/>
                <a:sym typeface="Avenir Heavy"/>
              </a:rPr>
              <a:t>in order to contribute to the students holistic success</a:t>
            </a:r>
          </a:p>
        </p:txBody>
      </p:sp>
      <p:sp>
        <p:nvSpPr>
          <p:cNvPr id="447" name="Title 1"/>
          <p:cNvSpPr txBox="1"/>
          <p:nvPr/>
        </p:nvSpPr>
        <p:spPr>
          <a:xfrm>
            <a:off x="1385887" y="383303"/>
            <a:ext cx="6372226" cy="445593"/>
          </a:xfrm>
          <a:prstGeom prst="rect">
            <a:avLst/>
          </a:prstGeom>
          <a:solidFill>
            <a:srgbClr val="003057"/>
          </a:solidFill>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defTabSz="512063">
              <a:defRPr sz="2016">
                <a:solidFill>
                  <a:srgbClr val="FFC000"/>
                </a:solidFill>
                <a:latin typeface="Avenir Heavy"/>
                <a:ea typeface="Avenir Heavy"/>
                <a:cs typeface="Avenir Heavy"/>
                <a:sym typeface="Avenir Heavy"/>
              </a:defRPr>
            </a:lvl1pPr>
          </a:lstStyle>
          <a:p>
            <a:pPr/>
            <a:r>
              <a:t>Aim of Emthonjeni</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Rectangle 1030"/>
          <p:cNvSpPr/>
          <p:nvPr/>
        </p:nvSpPr>
        <p:spPr>
          <a:xfrm>
            <a:off x="-1" y="-1"/>
            <a:ext cx="9144001" cy="5143026"/>
          </a:xfrm>
          <a:prstGeom prst="rect">
            <a:avLst/>
          </a:prstGeom>
          <a:solidFill>
            <a:srgbClr val="FFFFFF"/>
          </a:solidFill>
          <a:ln w="12700">
            <a:miter lim="400000"/>
          </a:ln>
        </p:spPr>
        <p:txBody>
          <a:bodyPr lIns="45718" tIns="45718" rIns="45718" bIns="45718" anchor="ctr"/>
          <a:lstStyle/>
          <a:p>
            <a:pPr algn="ctr" defTabSz="685800">
              <a:defRPr sz="1200">
                <a:solidFill>
                  <a:srgbClr val="FFFFFF"/>
                </a:solidFill>
                <a:latin typeface="+mj-lt"/>
                <a:ea typeface="+mj-ea"/>
                <a:cs typeface="+mj-cs"/>
                <a:sym typeface="Calibri"/>
              </a:defRPr>
            </a:pPr>
          </a:p>
        </p:txBody>
      </p:sp>
      <p:sp>
        <p:nvSpPr>
          <p:cNvPr id="450" name="TextBox 5"/>
          <p:cNvSpPr txBox="1"/>
          <p:nvPr/>
        </p:nvSpPr>
        <p:spPr>
          <a:xfrm>
            <a:off x="476458" y="642134"/>
            <a:ext cx="3351860" cy="846054"/>
          </a:xfrm>
          <a:prstGeom prst="rect">
            <a:avLst/>
          </a:prstGeom>
          <a:ln w="12700">
            <a:miter lim="400000"/>
          </a:ln>
          <a:extLst>
            <a:ext uri="{C572A759-6A51-4108-AA02-DFA0A04FC94B}">
              <ma14:wrappingTextBoxFlag xmlns:ma14="http://schemas.microsoft.com/office/mac/drawingml/2011/main" val="1"/>
            </a:ext>
          </a:extLst>
        </p:spPr>
        <p:txBody>
          <a:bodyPr lIns="34289" tIns="34289" rIns="34289" bIns="34289" anchor="ctr">
            <a:normAutofit fontScale="100000" lnSpcReduction="0"/>
          </a:bodyPr>
          <a:lstStyle>
            <a:lvl1pPr defTabSz="685800">
              <a:lnSpc>
                <a:spcPct val="90000"/>
              </a:lnSpc>
              <a:spcBef>
                <a:spcPts val="400"/>
              </a:spcBef>
              <a:defRPr sz="3000">
                <a:latin typeface="Calibri Light"/>
                <a:ea typeface="Calibri Light"/>
                <a:cs typeface="Calibri Light"/>
                <a:sym typeface="Calibri Light"/>
              </a:defRPr>
            </a:lvl1pPr>
          </a:lstStyle>
          <a:p>
            <a:pPr/>
            <a:r>
              <a:t>CONFIDENTIALITY</a:t>
            </a:r>
          </a:p>
        </p:txBody>
      </p:sp>
      <p:grpSp>
        <p:nvGrpSpPr>
          <p:cNvPr id="453" name="Group 1032"/>
          <p:cNvGrpSpPr/>
          <p:nvPr/>
        </p:nvGrpSpPr>
        <p:grpSpPr>
          <a:xfrm>
            <a:off x="0" y="812610"/>
            <a:ext cx="266397" cy="505099"/>
            <a:chOff x="0" y="0"/>
            <a:chExt cx="266396" cy="505097"/>
          </a:xfrm>
        </p:grpSpPr>
        <p:sp>
          <p:nvSpPr>
            <p:cNvPr id="451" name="Rectangle 1033"/>
            <p:cNvSpPr/>
            <p:nvPr/>
          </p:nvSpPr>
          <p:spPr>
            <a:xfrm>
              <a:off x="0" y="-1"/>
              <a:ext cx="65523" cy="505099"/>
            </a:xfrm>
            <a:prstGeom prst="rect">
              <a:avLst/>
            </a:prstGeom>
            <a:solidFill>
              <a:srgbClr val="FFC000"/>
            </a:solidFill>
            <a:ln w="12700" cap="flat">
              <a:noFill/>
              <a:miter lim="400000"/>
            </a:ln>
            <a:effectLst/>
          </p:spPr>
          <p:txBody>
            <a:bodyPr wrap="square" lIns="45718" tIns="45718" rIns="45718" bIns="45718" numCol="1" anchor="ctr">
              <a:noAutofit/>
            </a:bodyPr>
            <a:lstStyle/>
            <a:p>
              <a:pPr algn="ctr" defTabSz="685800">
                <a:defRPr sz="1200">
                  <a:solidFill>
                    <a:srgbClr val="FFFFFF"/>
                  </a:solidFill>
                  <a:latin typeface="+mj-lt"/>
                  <a:ea typeface="+mj-ea"/>
                  <a:cs typeface="+mj-cs"/>
                  <a:sym typeface="Calibri"/>
                </a:defRPr>
              </a:pPr>
            </a:p>
          </p:txBody>
        </p:sp>
        <p:sp>
          <p:nvSpPr>
            <p:cNvPr id="452" name="Rectangle 1034"/>
            <p:cNvSpPr/>
            <p:nvPr/>
          </p:nvSpPr>
          <p:spPr>
            <a:xfrm>
              <a:off x="119504" y="-1"/>
              <a:ext cx="146894" cy="505099"/>
            </a:xfrm>
            <a:prstGeom prst="rect">
              <a:avLst/>
            </a:prstGeom>
            <a:solidFill>
              <a:srgbClr val="FFC000"/>
            </a:solidFill>
            <a:ln w="12700" cap="flat">
              <a:noFill/>
              <a:miter lim="400000"/>
            </a:ln>
            <a:effectLst/>
          </p:spPr>
          <p:txBody>
            <a:bodyPr wrap="square" lIns="45718" tIns="45718" rIns="45718" bIns="45718" numCol="1" anchor="ctr">
              <a:noAutofit/>
            </a:bodyPr>
            <a:lstStyle/>
            <a:p>
              <a:pPr algn="ctr" defTabSz="685800">
                <a:defRPr sz="1200">
                  <a:solidFill>
                    <a:srgbClr val="FFFFFF"/>
                  </a:solidFill>
                  <a:latin typeface="+mj-lt"/>
                  <a:ea typeface="+mj-ea"/>
                  <a:cs typeface="+mj-cs"/>
                  <a:sym typeface="Calibri"/>
                </a:defRPr>
              </a:pPr>
            </a:p>
          </p:txBody>
        </p:sp>
      </p:grpSp>
      <p:sp>
        <p:nvSpPr>
          <p:cNvPr id="454" name="Rectangle 1036"/>
          <p:cNvSpPr/>
          <p:nvPr/>
        </p:nvSpPr>
        <p:spPr>
          <a:xfrm flipH="1">
            <a:off x="498813" y="1567926"/>
            <a:ext cx="3223262" cy="20575"/>
          </a:xfrm>
          <a:prstGeom prst="rect">
            <a:avLst/>
          </a:prstGeom>
          <a:solidFill>
            <a:srgbClr val="FFC000"/>
          </a:solidFill>
          <a:ln w="12700">
            <a:miter lim="400000"/>
          </a:ln>
        </p:spPr>
        <p:txBody>
          <a:bodyPr lIns="45718" tIns="45718" rIns="45718" bIns="45718" anchor="ctr"/>
          <a:lstStyle/>
          <a:p>
            <a:pPr algn="ctr" defTabSz="685800">
              <a:defRPr sz="1200">
                <a:solidFill>
                  <a:srgbClr val="FFFFFF"/>
                </a:solidFill>
                <a:latin typeface="+mj-lt"/>
                <a:ea typeface="+mj-ea"/>
                <a:cs typeface="+mj-cs"/>
                <a:sym typeface="Calibri"/>
              </a:defRPr>
            </a:pPr>
          </a:p>
        </p:txBody>
      </p:sp>
      <p:sp>
        <p:nvSpPr>
          <p:cNvPr id="455" name="Content Placeholder 2"/>
          <p:cNvSpPr txBox="1"/>
          <p:nvPr>
            <p:ph type="body" sz="half" idx="1"/>
          </p:nvPr>
        </p:nvSpPr>
        <p:spPr>
          <a:xfrm>
            <a:off x="443038" y="1747878"/>
            <a:ext cx="3419571" cy="2984691"/>
          </a:xfrm>
          <a:prstGeom prst="rect">
            <a:avLst/>
          </a:prstGeom>
        </p:spPr>
        <p:txBody>
          <a:bodyPr anchor="ctr"/>
          <a:lstStyle/>
          <a:p>
            <a:pPr marL="158419" indent="-158419" defTabSz="678941">
              <a:defRPr sz="1300"/>
            </a:pPr>
            <a:r>
              <a:t>Emthonjeni adheres to very strict confidentiality standards as prescribed by the Health Professionals Council of South Africa.</a:t>
            </a:r>
          </a:p>
          <a:p>
            <a:pPr marL="158419" indent="-158419" defTabSz="678941">
              <a:defRPr sz="1300"/>
            </a:pPr>
          </a:p>
          <a:p>
            <a:pPr marL="158419" indent="-158419" defTabSz="678941">
              <a:defRPr sz="1300"/>
            </a:pPr>
            <a:r>
              <a:t>Only exceptions are in life threatening situations or when release is required by law.</a:t>
            </a:r>
          </a:p>
          <a:p>
            <a:pPr marL="158419" indent="-158419" defTabSz="678941">
              <a:defRPr sz="1300"/>
            </a:pPr>
          </a:p>
          <a:p>
            <a:pPr marL="158419" indent="-158419" defTabSz="678941">
              <a:defRPr sz="1300"/>
            </a:pPr>
            <a:r>
              <a:t>Emthonjeni records are not part of a student’s educational record. </a:t>
            </a:r>
          </a:p>
        </p:txBody>
      </p:sp>
      <p:sp>
        <p:nvSpPr>
          <p:cNvPr id="456" name="Rectangle 1038"/>
          <p:cNvSpPr/>
          <p:nvPr/>
        </p:nvSpPr>
        <p:spPr>
          <a:xfrm flipH="1">
            <a:off x="8023252" y="0"/>
            <a:ext cx="1120750" cy="5143500"/>
          </a:xfrm>
          <a:prstGeom prst="rect">
            <a:avLst/>
          </a:prstGeom>
          <a:solidFill>
            <a:srgbClr val="FFC000"/>
          </a:solidFill>
          <a:ln w="12700">
            <a:miter lim="400000"/>
          </a:ln>
        </p:spPr>
        <p:txBody>
          <a:bodyPr lIns="45718" tIns="45718" rIns="45718" bIns="45718" anchor="ctr"/>
          <a:lstStyle/>
          <a:p>
            <a:pPr algn="ctr" defTabSz="685800">
              <a:defRPr sz="1200">
                <a:solidFill>
                  <a:srgbClr val="FFFFFF"/>
                </a:solidFill>
                <a:latin typeface="+mj-lt"/>
                <a:ea typeface="+mj-ea"/>
                <a:cs typeface="+mj-cs"/>
                <a:sym typeface="Calibri"/>
              </a:defRPr>
            </a:pPr>
          </a:p>
        </p:txBody>
      </p:sp>
      <p:sp>
        <p:nvSpPr>
          <p:cNvPr id="457" name="Rectangle 1040"/>
          <p:cNvSpPr/>
          <p:nvPr/>
        </p:nvSpPr>
        <p:spPr>
          <a:xfrm>
            <a:off x="4264357" y="385388"/>
            <a:ext cx="4507027" cy="4375936"/>
          </a:xfrm>
          <a:prstGeom prst="rect">
            <a:avLst/>
          </a:prstGeom>
          <a:solidFill>
            <a:srgbClr val="FFFFFF"/>
          </a:solidFill>
          <a:ln w="12700">
            <a:miter lim="400000"/>
          </a:ln>
          <a:effectLst>
            <a:outerShdw sx="100000" sy="100000" kx="0" ky="0" algn="b" rotWithShape="0" blurRad="101600" dist="88900" dir="5400000">
              <a:srgbClr val="000000">
                <a:alpha val="15000"/>
              </a:srgbClr>
            </a:outerShdw>
          </a:effectLst>
        </p:spPr>
        <p:txBody>
          <a:bodyPr lIns="45718" tIns="45718" rIns="45718" bIns="45718" anchor="ctr"/>
          <a:lstStyle/>
          <a:p>
            <a:pPr algn="ctr" defTabSz="685800">
              <a:defRPr sz="1200">
                <a:solidFill>
                  <a:srgbClr val="FFFFFF"/>
                </a:solidFill>
                <a:latin typeface="+mj-lt"/>
                <a:ea typeface="+mj-ea"/>
                <a:cs typeface="+mj-cs"/>
                <a:sym typeface="Calibri"/>
              </a:defRPr>
            </a:pPr>
          </a:p>
        </p:txBody>
      </p:sp>
      <p:pic>
        <p:nvPicPr>
          <p:cNvPr id="458" name="Picture 2" descr="Picture 2"/>
          <p:cNvPicPr>
            <a:picLocks noChangeAspect="1"/>
          </p:cNvPicPr>
          <p:nvPr/>
        </p:nvPicPr>
        <p:blipFill>
          <a:blip r:embed="rId2">
            <a:extLst/>
          </a:blip>
          <a:srcRect l="25624" t="0" r="33113" b="1"/>
          <a:stretch>
            <a:fillRect/>
          </a:stretch>
        </p:blipFill>
        <p:spPr>
          <a:xfrm>
            <a:off x="4483339" y="599512"/>
            <a:ext cx="4069060" cy="39444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0" name="Picture 18" descr="Picture 18"/>
          <p:cNvPicPr>
            <a:picLocks noChangeAspect="1"/>
          </p:cNvPicPr>
          <p:nvPr/>
        </p:nvPicPr>
        <p:blipFill>
          <a:blip r:embed="rId3">
            <a:extLst/>
          </a:blip>
          <a:stretch>
            <a:fillRect/>
          </a:stretch>
        </p:blipFill>
        <p:spPr>
          <a:xfrm>
            <a:off x="5174784" y="3260793"/>
            <a:ext cx="1537693" cy="937618"/>
          </a:xfrm>
          <a:prstGeom prst="rect">
            <a:avLst/>
          </a:prstGeom>
          <a:ln w="12700">
            <a:miter lim="400000"/>
          </a:ln>
        </p:spPr>
      </p:pic>
      <p:grpSp>
        <p:nvGrpSpPr>
          <p:cNvPr id="463" name="Oval 6"/>
          <p:cNvGrpSpPr/>
          <p:nvPr/>
        </p:nvGrpSpPr>
        <p:grpSpPr>
          <a:xfrm>
            <a:off x="5103083" y="585988"/>
            <a:ext cx="2275707" cy="1521370"/>
            <a:chOff x="0" y="247073"/>
            <a:chExt cx="2275706" cy="1521368"/>
          </a:xfrm>
        </p:grpSpPr>
        <p:sp>
          <p:nvSpPr>
            <p:cNvPr id="461" name="Oval"/>
            <p:cNvSpPr/>
            <p:nvPr/>
          </p:nvSpPr>
          <p:spPr>
            <a:xfrm>
              <a:off x="0" y="674821"/>
              <a:ext cx="1174631" cy="1093622"/>
            </a:xfrm>
            <a:prstGeom prst="ellipse">
              <a:avLst/>
            </a:prstGeom>
            <a:solidFill>
              <a:srgbClr val="FEC000"/>
            </a:solidFill>
            <a:ln w="12700" cap="flat">
              <a:solidFill>
                <a:srgbClr val="FEC000"/>
              </a:solidFill>
              <a:prstDash val="solid"/>
              <a:round/>
            </a:ln>
            <a:effectLst/>
          </p:spPr>
          <p:txBody>
            <a:bodyPr wrap="square" lIns="34289" tIns="34289" rIns="34289" bIns="34289" numCol="1" anchor="ctr">
              <a:noAutofit/>
            </a:bodyPr>
            <a:lstStyle/>
            <a:p>
              <a:pPr algn="ctr" defTabSz="685800">
                <a:defRPr sz="1200">
                  <a:solidFill>
                    <a:srgbClr val="FFFFFF"/>
                  </a:solidFill>
                  <a:latin typeface="Arial"/>
                  <a:ea typeface="Arial"/>
                  <a:cs typeface="Arial"/>
                  <a:sym typeface="Arial"/>
                </a:defRPr>
              </a:pPr>
            </a:p>
          </p:txBody>
        </p:sp>
        <p:sp>
          <p:nvSpPr>
            <p:cNvPr id="462" name="Group…"/>
            <p:cNvSpPr/>
            <p:nvPr/>
          </p:nvSpPr>
          <p:spPr>
            <a:xfrm>
              <a:off x="1000896" y="247073"/>
              <a:ext cx="12748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spAutoFit/>
            </a:bodyPr>
            <a:lstStyle/>
            <a:p>
              <a:pPr algn="ctr" defTabSz="685800">
                <a:defRPr b="1" sz="1500">
                  <a:solidFill>
                    <a:srgbClr val="222268"/>
                  </a:solidFill>
                  <a:latin typeface="Arial"/>
                  <a:ea typeface="Arial"/>
                  <a:cs typeface="Arial"/>
                  <a:sym typeface="Arial"/>
                </a:defRPr>
              </a:pPr>
              <a:r>
                <a:t>Group</a:t>
              </a:r>
              <a:endParaRPr>
                <a:solidFill>
                  <a:srgbClr val="FFFFFF"/>
                </a:solidFill>
              </a:endParaRPr>
            </a:p>
            <a:p>
              <a:pPr algn="ctr" defTabSz="685800">
                <a:defRPr b="1" sz="1500">
                  <a:solidFill>
                    <a:srgbClr val="222268"/>
                  </a:solidFill>
                  <a:latin typeface="Arial"/>
                  <a:ea typeface="Arial"/>
                  <a:cs typeface="Arial"/>
                  <a:sym typeface="Arial"/>
                </a:defRPr>
              </a:pPr>
              <a:r>
                <a:t>counselling</a:t>
              </a:r>
            </a:p>
          </p:txBody>
        </p:sp>
      </p:grpSp>
      <p:sp>
        <p:nvSpPr>
          <p:cNvPr id="464" name="Title 3"/>
          <p:cNvSpPr txBox="1"/>
          <p:nvPr>
            <p:ph type="title"/>
          </p:nvPr>
        </p:nvSpPr>
        <p:spPr>
          <a:xfrm>
            <a:off x="7549245" y="642229"/>
            <a:ext cx="607136" cy="3859042"/>
          </a:xfrm>
          <a:prstGeom prst="rect">
            <a:avLst/>
          </a:prstGeom>
          <a:solidFill>
            <a:srgbClr val="FEC000"/>
          </a:solidFill>
        </p:spPr>
        <p:txBody>
          <a:bodyPr/>
          <a:lstStyle>
            <a:lvl1pPr algn="ctr">
              <a:defRPr sz="2000"/>
            </a:lvl1pPr>
          </a:lstStyle>
          <a:p>
            <a:pPr/>
            <a:r>
              <a:t>Format of Emthonjeni Services</a:t>
            </a:r>
          </a:p>
        </p:txBody>
      </p:sp>
      <p:grpSp>
        <p:nvGrpSpPr>
          <p:cNvPr id="467" name="Oval 1"/>
          <p:cNvGrpSpPr/>
          <p:nvPr/>
        </p:nvGrpSpPr>
        <p:grpSpPr>
          <a:xfrm>
            <a:off x="779759" y="427767"/>
            <a:ext cx="2448595" cy="1778517"/>
            <a:chOff x="0" y="0"/>
            <a:chExt cx="2448593" cy="1778515"/>
          </a:xfrm>
        </p:grpSpPr>
        <p:sp>
          <p:nvSpPr>
            <p:cNvPr id="465" name="Oval"/>
            <p:cNvSpPr/>
            <p:nvPr/>
          </p:nvSpPr>
          <p:spPr>
            <a:xfrm>
              <a:off x="-1" y="-1"/>
              <a:ext cx="2448595" cy="1778517"/>
            </a:xfrm>
            <a:prstGeom prst="ellipse">
              <a:avLst/>
            </a:prstGeom>
            <a:solidFill>
              <a:srgbClr val="FEC000"/>
            </a:solidFill>
            <a:ln w="12700" cap="flat">
              <a:solidFill>
                <a:srgbClr val="FEC000"/>
              </a:solidFill>
              <a:prstDash val="solid"/>
              <a:round/>
            </a:ln>
            <a:effectLst/>
          </p:spPr>
          <p:txBody>
            <a:bodyPr wrap="square" lIns="34289" tIns="34289" rIns="34289" bIns="34289" numCol="1" anchor="ctr">
              <a:noAutofit/>
            </a:bodyPr>
            <a:lstStyle/>
            <a:p>
              <a:pPr algn="ctr" defTabSz="685800">
                <a:defRPr sz="1200">
                  <a:solidFill>
                    <a:srgbClr val="FFFFFF"/>
                  </a:solidFill>
                  <a:latin typeface="Arial"/>
                  <a:ea typeface="Arial"/>
                  <a:cs typeface="Arial"/>
                  <a:sym typeface="Arial"/>
                </a:defRPr>
              </a:pPr>
            </a:p>
          </p:txBody>
        </p:sp>
        <p:sp>
          <p:nvSpPr>
            <p:cNvPr id="466" name="Individual counselling"/>
            <p:cNvSpPr txBox="1"/>
            <p:nvPr/>
          </p:nvSpPr>
          <p:spPr>
            <a:xfrm>
              <a:off x="424026" y="310676"/>
              <a:ext cx="1600542" cy="11571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noAutofit/>
            </a:bodyPr>
            <a:lstStyle/>
            <a:p>
              <a:pPr algn="ctr" defTabSz="685800">
                <a:defRPr b="1" sz="1600">
                  <a:solidFill>
                    <a:srgbClr val="222268"/>
                  </a:solidFill>
                  <a:latin typeface="Arial"/>
                  <a:ea typeface="Arial"/>
                  <a:cs typeface="Arial"/>
                  <a:sym typeface="Arial"/>
                </a:defRPr>
              </a:pPr>
            </a:p>
            <a:p>
              <a:pPr algn="ctr" defTabSz="685800">
                <a:defRPr b="1" sz="1600">
                  <a:solidFill>
                    <a:srgbClr val="222268"/>
                  </a:solidFill>
                  <a:latin typeface="Arial"/>
                  <a:ea typeface="Arial"/>
                  <a:cs typeface="Arial"/>
                  <a:sym typeface="Arial"/>
                </a:defRPr>
              </a:pPr>
            </a:p>
            <a:p>
              <a:pPr algn="ctr" defTabSz="685800">
                <a:defRPr b="1" sz="1600">
                  <a:solidFill>
                    <a:srgbClr val="002060"/>
                  </a:solidFill>
                  <a:latin typeface="Arial"/>
                  <a:ea typeface="Arial"/>
                  <a:cs typeface="Arial"/>
                  <a:sym typeface="Arial"/>
                </a:defRPr>
              </a:pPr>
              <a:r>
                <a:t>Individual counselling</a:t>
              </a:r>
            </a:p>
          </p:txBody>
        </p:sp>
      </p:grpSp>
      <p:grpSp>
        <p:nvGrpSpPr>
          <p:cNvPr id="470" name="Oval 2"/>
          <p:cNvGrpSpPr/>
          <p:nvPr/>
        </p:nvGrpSpPr>
        <p:grpSpPr>
          <a:xfrm>
            <a:off x="4068482" y="3014313"/>
            <a:ext cx="1380865" cy="1268718"/>
            <a:chOff x="0" y="0"/>
            <a:chExt cx="1380863" cy="1268716"/>
          </a:xfrm>
        </p:grpSpPr>
        <p:sp>
          <p:nvSpPr>
            <p:cNvPr id="468" name="Oval"/>
            <p:cNvSpPr/>
            <p:nvPr/>
          </p:nvSpPr>
          <p:spPr>
            <a:xfrm>
              <a:off x="0" y="0"/>
              <a:ext cx="1380864" cy="1268717"/>
            </a:xfrm>
            <a:prstGeom prst="ellipse">
              <a:avLst/>
            </a:prstGeom>
            <a:solidFill>
              <a:srgbClr val="FEC000"/>
            </a:solidFill>
            <a:ln w="12700" cap="flat">
              <a:solidFill>
                <a:srgbClr val="FEC000"/>
              </a:solidFill>
              <a:prstDash val="solid"/>
              <a:round/>
            </a:ln>
            <a:effectLst/>
          </p:spPr>
          <p:txBody>
            <a:bodyPr wrap="square" lIns="34289" tIns="34289" rIns="34289" bIns="34289" numCol="1" anchor="ctr">
              <a:noAutofit/>
            </a:bodyPr>
            <a:lstStyle/>
            <a:p>
              <a:pPr algn="ctr" defTabSz="685800">
                <a:defRPr sz="1200">
                  <a:solidFill>
                    <a:srgbClr val="FFFFFF"/>
                  </a:solidFill>
                  <a:latin typeface="Arial"/>
                  <a:ea typeface="Arial"/>
                  <a:cs typeface="Arial"/>
                  <a:sym typeface="Arial"/>
                </a:defRPr>
              </a:pPr>
            </a:p>
          </p:txBody>
        </p:sp>
        <p:sp>
          <p:nvSpPr>
            <p:cNvPr id="469" name="Electronic…"/>
            <p:cNvSpPr txBox="1"/>
            <p:nvPr/>
          </p:nvSpPr>
          <p:spPr>
            <a:xfrm>
              <a:off x="246037" y="424761"/>
              <a:ext cx="888790" cy="4191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spAutoFit/>
            </a:bodyPr>
            <a:lstStyle/>
            <a:p>
              <a:pPr algn="ctr" defTabSz="685800">
                <a:defRPr b="1" sz="1200">
                  <a:solidFill>
                    <a:srgbClr val="002060"/>
                  </a:solidFill>
                  <a:latin typeface="Arial"/>
                  <a:ea typeface="Arial"/>
                  <a:cs typeface="Arial"/>
                  <a:sym typeface="Arial"/>
                </a:defRPr>
              </a:pPr>
              <a:r>
                <a:t>Electronic</a:t>
              </a:r>
              <a:endParaRPr>
                <a:solidFill>
                  <a:srgbClr val="FFFFFF"/>
                </a:solidFill>
              </a:endParaRPr>
            </a:p>
            <a:p>
              <a:pPr algn="ctr" defTabSz="685800">
                <a:defRPr b="1" sz="1200">
                  <a:solidFill>
                    <a:srgbClr val="002060"/>
                  </a:solidFill>
                  <a:latin typeface="Arial"/>
                  <a:ea typeface="Arial"/>
                  <a:cs typeface="Arial"/>
                  <a:sym typeface="Arial"/>
                </a:defRPr>
              </a:pPr>
              <a:r>
                <a:t>Media</a:t>
              </a:r>
            </a:p>
          </p:txBody>
        </p:sp>
      </p:grpSp>
      <p:grpSp>
        <p:nvGrpSpPr>
          <p:cNvPr id="473" name="Isosceles Triangle 7"/>
          <p:cNvGrpSpPr/>
          <p:nvPr/>
        </p:nvGrpSpPr>
        <p:grpSpPr>
          <a:xfrm>
            <a:off x="1216725" y="2481093"/>
            <a:ext cx="2012029" cy="1533174"/>
            <a:chOff x="155630" y="0"/>
            <a:chExt cx="2012028" cy="1533173"/>
          </a:xfrm>
        </p:grpSpPr>
        <p:sp>
          <p:nvSpPr>
            <p:cNvPr id="471" name="Triangle"/>
            <p:cNvSpPr/>
            <p:nvPr/>
          </p:nvSpPr>
          <p:spPr>
            <a:xfrm>
              <a:off x="155630" y="0"/>
              <a:ext cx="2012030" cy="1533174"/>
            </a:xfrm>
            <a:prstGeom prst="triangle">
              <a:avLst/>
            </a:prstGeom>
            <a:solidFill>
              <a:srgbClr val="FEC000"/>
            </a:solidFill>
            <a:ln w="12700" cap="flat">
              <a:solidFill>
                <a:srgbClr val="FEC000"/>
              </a:solidFill>
              <a:prstDash val="solid"/>
              <a:round/>
            </a:ln>
            <a:effectLst/>
          </p:spPr>
          <p:txBody>
            <a:bodyPr wrap="square" lIns="34289" tIns="34289" rIns="34289" bIns="34289" numCol="1" anchor="ctr">
              <a:noAutofit/>
            </a:bodyPr>
            <a:lstStyle/>
            <a:p>
              <a:pPr algn="ctr" defTabSz="685800">
                <a:defRPr sz="1200">
                  <a:solidFill>
                    <a:srgbClr val="FFFFFF"/>
                  </a:solidFill>
                  <a:latin typeface="Arial"/>
                  <a:ea typeface="Arial"/>
                  <a:cs typeface="Arial"/>
                  <a:sym typeface="Arial"/>
                </a:defRPr>
              </a:pPr>
            </a:p>
          </p:txBody>
        </p:sp>
        <p:sp>
          <p:nvSpPr>
            <p:cNvPr id="472" name="Pamphlets"/>
            <p:cNvSpPr txBox="1"/>
            <p:nvPr/>
          </p:nvSpPr>
          <p:spPr>
            <a:xfrm>
              <a:off x="702452" y="1029183"/>
              <a:ext cx="918386" cy="2413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spAutoFit/>
            </a:bodyPr>
            <a:lstStyle>
              <a:lvl1pPr algn="ctr" defTabSz="685800">
                <a:defRPr b="1" sz="1200">
                  <a:solidFill>
                    <a:srgbClr val="002060"/>
                  </a:solidFill>
                  <a:latin typeface="Arial"/>
                  <a:ea typeface="Arial"/>
                  <a:cs typeface="Arial"/>
                  <a:sym typeface="Arial"/>
                </a:defRPr>
              </a:lvl1pPr>
            </a:lstStyle>
            <a:p>
              <a:pPr/>
              <a:r>
                <a:t>Pamphlets</a:t>
              </a:r>
            </a:p>
          </p:txBody>
        </p:sp>
      </p:grpSp>
      <p:grpSp>
        <p:nvGrpSpPr>
          <p:cNvPr id="476" name="Isosceles Triangle 9"/>
          <p:cNvGrpSpPr/>
          <p:nvPr/>
        </p:nvGrpSpPr>
        <p:grpSpPr>
          <a:xfrm>
            <a:off x="2887764" y="1469714"/>
            <a:ext cx="2154391" cy="1477630"/>
            <a:chOff x="166642" y="0"/>
            <a:chExt cx="2154390" cy="1477628"/>
          </a:xfrm>
        </p:grpSpPr>
        <p:sp>
          <p:nvSpPr>
            <p:cNvPr id="474" name="Triangle"/>
            <p:cNvSpPr/>
            <p:nvPr/>
          </p:nvSpPr>
          <p:spPr>
            <a:xfrm>
              <a:off x="166642" y="0"/>
              <a:ext cx="2154391" cy="1477629"/>
            </a:xfrm>
            <a:prstGeom prst="triangle">
              <a:avLst/>
            </a:prstGeom>
            <a:solidFill>
              <a:srgbClr val="FEC000"/>
            </a:solidFill>
            <a:ln w="12700" cap="flat">
              <a:solidFill>
                <a:srgbClr val="FEC000"/>
              </a:solidFill>
              <a:prstDash val="solid"/>
              <a:round/>
            </a:ln>
            <a:effectLst/>
          </p:spPr>
          <p:txBody>
            <a:bodyPr wrap="square" lIns="34289" tIns="34289" rIns="34289" bIns="34289" numCol="1" anchor="ctr">
              <a:noAutofit/>
            </a:bodyPr>
            <a:lstStyle/>
            <a:p>
              <a:pPr algn="ctr" defTabSz="685800">
                <a:defRPr sz="1200">
                  <a:solidFill>
                    <a:srgbClr val="FFFFFF"/>
                  </a:solidFill>
                  <a:latin typeface="Arial"/>
                  <a:ea typeface="Arial"/>
                  <a:cs typeface="Arial"/>
                  <a:sym typeface="Arial"/>
                </a:defRPr>
              </a:pPr>
            </a:p>
          </p:txBody>
        </p:sp>
        <p:sp>
          <p:nvSpPr>
            <p:cNvPr id="475" name="Workshops"/>
            <p:cNvSpPr txBox="1"/>
            <p:nvPr/>
          </p:nvSpPr>
          <p:spPr>
            <a:xfrm>
              <a:off x="749055" y="886132"/>
              <a:ext cx="989566" cy="4441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4289" tIns="34289" rIns="34289" bIns="34289" numCol="1" anchor="ctr">
              <a:spAutoFit/>
            </a:bodyPr>
            <a:lstStyle/>
            <a:p>
              <a:pPr algn="ctr" defTabSz="685800">
                <a:defRPr b="1" sz="1300">
                  <a:solidFill>
                    <a:srgbClr val="222268"/>
                  </a:solidFill>
                  <a:latin typeface="Arial"/>
                  <a:ea typeface="Arial"/>
                  <a:cs typeface="Arial"/>
                  <a:sym typeface="Arial"/>
                </a:defRPr>
              </a:pPr>
            </a:p>
            <a:p>
              <a:pPr algn="ctr" defTabSz="685800">
                <a:defRPr b="1" sz="1300">
                  <a:solidFill>
                    <a:srgbClr val="002060"/>
                  </a:solidFill>
                  <a:latin typeface="Arial"/>
                  <a:ea typeface="Arial"/>
                  <a:cs typeface="Arial"/>
                  <a:sym typeface="Arial"/>
                </a:defRPr>
              </a:pPr>
              <a:r>
                <a:t>Workshops</a:t>
              </a:r>
            </a:p>
          </p:txBody>
        </p:sp>
      </p:grpSp>
      <p:sp>
        <p:nvSpPr>
          <p:cNvPr id="477" name="Rectangle 8"/>
          <p:cNvSpPr/>
          <p:nvPr/>
        </p:nvSpPr>
        <p:spPr>
          <a:xfrm>
            <a:off x="2222739" y="4238263"/>
            <a:ext cx="4365484" cy="202523"/>
          </a:xfrm>
          <a:prstGeom prst="rect">
            <a:avLst/>
          </a:prstGeom>
          <a:solidFill>
            <a:srgbClr val="FFFFFF"/>
          </a:solidFill>
          <a:ln w="12700">
            <a:miter lim="400000"/>
          </a:ln>
        </p:spPr>
        <p:txBody>
          <a:bodyPr lIns="34289" tIns="34289" rIns="34289" bIns="34289" anchor="ctr"/>
          <a:lstStyle/>
          <a:p>
            <a:pPr algn="ctr" defTabSz="685800">
              <a:defRPr sz="1200">
                <a:solidFill>
                  <a:srgbClr val="FFFFFF"/>
                </a:solidFill>
                <a:latin typeface="Arial"/>
                <a:ea typeface="Arial"/>
                <a:cs typeface="Arial"/>
                <a:sym typeface="Arial"/>
              </a:defRPr>
            </a:pPr>
          </a:p>
        </p:txBody>
      </p:sp>
      <p:pic>
        <p:nvPicPr>
          <p:cNvPr id="478" name="Picture 10" descr="Picture 10"/>
          <p:cNvPicPr>
            <a:picLocks noChangeAspect="1"/>
          </p:cNvPicPr>
          <p:nvPr/>
        </p:nvPicPr>
        <p:blipFill>
          <a:blip r:embed="rId4">
            <a:extLst/>
          </a:blip>
          <a:srcRect l="6525" t="17394" r="5316" b="17394"/>
          <a:stretch>
            <a:fillRect/>
          </a:stretch>
        </p:blipFill>
        <p:spPr>
          <a:xfrm>
            <a:off x="1991742" y="2972069"/>
            <a:ext cx="461994" cy="341749"/>
          </a:xfrm>
          <a:prstGeom prst="rect">
            <a:avLst/>
          </a:prstGeom>
          <a:ln w="12700">
            <a:miter lim="400000"/>
          </a:ln>
        </p:spPr>
      </p:pic>
      <p:pic>
        <p:nvPicPr>
          <p:cNvPr id="479" name="Picture 11" descr="Picture 11"/>
          <p:cNvPicPr>
            <a:picLocks noChangeAspect="1"/>
          </p:cNvPicPr>
          <p:nvPr/>
        </p:nvPicPr>
        <p:blipFill>
          <a:blip r:embed="rId5">
            <a:extLst/>
          </a:blip>
          <a:stretch>
            <a:fillRect/>
          </a:stretch>
        </p:blipFill>
        <p:spPr>
          <a:xfrm>
            <a:off x="1632581" y="401904"/>
            <a:ext cx="742951" cy="742951"/>
          </a:xfrm>
          <a:prstGeom prst="rect">
            <a:avLst/>
          </a:prstGeom>
          <a:ln w="12700">
            <a:miter lim="400000"/>
          </a:ln>
        </p:spPr>
      </p:pic>
      <p:pic>
        <p:nvPicPr>
          <p:cNvPr id="480" name="Picture 12" descr="Picture 12"/>
          <p:cNvPicPr>
            <a:picLocks noChangeAspect="1"/>
          </p:cNvPicPr>
          <p:nvPr/>
        </p:nvPicPr>
        <p:blipFill>
          <a:blip r:embed="rId6">
            <a:extLst/>
          </a:blip>
          <a:stretch>
            <a:fillRect/>
          </a:stretch>
        </p:blipFill>
        <p:spPr>
          <a:xfrm>
            <a:off x="3594410" y="2000323"/>
            <a:ext cx="741100" cy="386041"/>
          </a:xfrm>
          <a:prstGeom prst="rect">
            <a:avLst/>
          </a:prstGeom>
          <a:ln w="12700">
            <a:miter lim="400000"/>
          </a:ln>
        </p:spPr>
      </p:pic>
      <p:pic>
        <p:nvPicPr>
          <p:cNvPr id="481" name="Picture 16" descr="Picture 16"/>
          <p:cNvPicPr>
            <a:picLocks noChangeAspect="1"/>
          </p:cNvPicPr>
          <p:nvPr/>
        </p:nvPicPr>
        <p:blipFill>
          <a:blip r:embed="rId7">
            <a:extLst/>
          </a:blip>
          <a:stretch>
            <a:fillRect/>
          </a:stretch>
        </p:blipFill>
        <p:spPr>
          <a:xfrm>
            <a:off x="4310472" y="231851"/>
            <a:ext cx="2897852" cy="265739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5" name="image.png" descr="image.png"/>
          <p:cNvPicPr>
            <a:picLocks noChangeAspect="1"/>
          </p:cNvPicPr>
          <p:nvPr/>
        </p:nvPicPr>
        <p:blipFill>
          <a:blip r:embed="rId2">
            <a:extLst/>
          </a:blip>
          <a:stretch>
            <a:fillRect/>
          </a:stretch>
        </p:blipFill>
        <p:spPr>
          <a:xfrm>
            <a:off x="1709736" y="12700"/>
            <a:ext cx="5724528" cy="5143500"/>
          </a:xfrm>
          <a:prstGeom prst="rect">
            <a:avLst/>
          </a:prstGeom>
          <a:ln w="12700">
            <a:miter lim="400000"/>
          </a:ln>
        </p:spPr>
      </p:pic>
      <p:sp>
        <p:nvSpPr>
          <p:cNvPr id="486" name="Service Areas"/>
          <p:cNvSpPr txBox="1"/>
          <p:nvPr/>
        </p:nvSpPr>
        <p:spPr>
          <a:xfrm>
            <a:off x="1664969" y="731837"/>
            <a:ext cx="6014087" cy="789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4000">
                <a:solidFill>
                  <a:srgbClr val="FFFFFF"/>
                </a:solidFill>
                <a:latin typeface="Avenir Medium"/>
                <a:ea typeface="Avenir Medium"/>
                <a:cs typeface="Avenir Medium"/>
                <a:sym typeface="Avenir Medium"/>
              </a:defRPr>
            </a:lvl1pPr>
          </a:lstStyle>
          <a:p>
            <a:pPr/>
            <a:r>
              <a:t>Service Areas</a:t>
            </a:r>
          </a:p>
        </p:txBody>
      </p:sp>
      <p:grpSp>
        <p:nvGrpSpPr>
          <p:cNvPr id="489" name="Group"/>
          <p:cNvGrpSpPr/>
          <p:nvPr/>
        </p:nvGrpSpPr>
        <p:grpSpPr>
          <a:xfrm>
            <a:off x="4595812" y="2155825"/>
            <a:ext cx="2154241" cy="971550"/>
            <a:chOff x="0" y="0"/>
            <a:chExt cx="2154240" cy="971550"/>
          </a:xfrm>
        </p:grpSpPr>
        <p:sp>
          <p:nvSpPr>
            <p:cNvPr id="487" name="Oval"/>
            <p:cNvSpPr/>
            <p:nvPr/>
          </p:nvSpPr>
          <p:spPr>
            <a:xfrm>
              <a:off x="0" y="0"/>
              <a:ext cx="2154241" cy="971550"/>
            </a:xfrm>
            <a:prstGeom prst="ellipse">
              <a:avLst/>
            </a:prstGeom>
            <a:solidFill>
              <a:srgbClr val="FFFFFF"/>
            </a:solidFill>
            <a:ln w="12700" cap="flat">
              <a:noFill/>
              <a:miter lim="400000"/>
            </a:ln>
            <a:effectLst>
              <a:outerShdw sx="100000" sy="100000" kx="0" ky="0" algn="b" rotWithShape="0" blurRad="38100" dist="23000" dir="5400000">
                <a:srgbClr val="000000">
                  <a:alpha val="34999"/>
                </a:srgbClr>
              </a:outerShdw>
            </a:effectLst>
          </p:spPr>
          <p:txBody>
            <a:bodyPr wrap="square" lIns="45718" tIns="45718" rIns="45718" bIns="45718" numCol="1" anchor="ctr">
              <a:noAutofit/>
            </a:bodyPr>
            <a:lstStyle/>
            <a:p>
              <a:pPr algn="ctr">
                <a:defRPr sz="2000">
                  <a:solidFill>
                    <a:srgbClr val="002060"/>
                  </a:solidFill>
                  <a:latin typeface="Avenir Medium"/>
                  <a:ea typeface="Avenir Medium"/>
                  <a:cs typeface="Avenir Medium"/>
                  <a:sym typeface="Avenir Medium"/>
                </a:defRPr>
              </a:pPr>
            </a:p>
          </p:txBody>
        </p:sp>
        <p:sp>
          <p:nvSpPr>
            <p:cNvPr id="488" name="Career"/>
            <p:cNvSpPr txBox="1"/>
            <p:nvPr/>
          </p:nvSpPr>
          <p:spPr>
            <a:xfrm>
              <a:off x="361176" y="268604"/>
              <a:ext cx="1431887" cy="434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2000">
                  <a:solidFill>
                    <a:srgbClr val="002060"/>
                  </a:solidFill>
                  <a:latin typeface="Avenir Medium"/>
                  <a:ea typeface="Avenir Medium"/>
                  <a:cs typeface="Avenir Medium"/>
                  <a:sym typeface="Avenir Medium"/>
                </a:defRPr>
              </a:lvl1pPr>
            </a:lstStyle>
            <a:p>
              <a:pPr/>
              <a:r>
                <a:t>Career</a:t>
              </a:r>
            </a:p>
          </p:txBody>
        </p:sp>
      </p:grpSp>
      <p:grpSp>
        <p:nvGrpSpPr>
          <p:cNvPr id="492" name="Group"/>
          <p:cNvGrpSpPr/>
          <p:nvPr/>
        </p:nvGrpSpPr>
        <p:grpSpPr>
          <a:xfrm>
            <a:off x="2195511" y="2205036"/>
            <a:ext cx="2339977" cy="917577"/>
            <a:chOff x="0" y="0"/>
            <a:chExt cx="2339975" cy="917575"/>
          </a:xfrm>
        </p:grpSpPr>
        <p:sp>
          <p:nvSpPr>
            <p:cNvPr id="490" name="Oval"/>
            <p:cNvSpPr/>
            <p:nvPr/>
          </p:nvSpPr>
          <p:spPr>
            <a:xfrm>
              <a:off x="0" y="0"/>
              <a:ext cx="2339976" cy="917576"/>
            </a:xfrm>
            <a:prstGeom prst="ellipse">
              <a:avLst/>
            </a:prstGeom>
            <a:solidFill>
              <a:srgbClr val="FFFFFF"/>
            </a:solidFill>
            <a:ln w="12700" cap="flat">
              <a:noFill/>
              <a:miter lim="400000"/>
            </a:ln>
            <a:effectLst>
              <a:outerShdw sx="100000" sy="100000" kx="0" ky="0" algn="b" rotWithShape="0" blurRad="38100" dist="23000" dir="5400000">
                <a:srgbClr val="000000">
                  <a:alpha val="34999"/>
                </a:srgbClr>
              </a:outerShdw>
            </a:effectLst>
          </p:spPr>
          <p:txBody>
            <a:bodyPr wrap="square" lIns="45718" tIns="45718" rIns="45718" bIns="45718" numCol="1" anchor="ctr">
              <a:noAutofit/>
            </a:bodyPr>
            <a:lstStyle/>
            <a:p>
              <a:pPr algn="ctr">
                <a:defRPr sz="2000">
                  <a:solidFill>
                    <a:srgbClr val="002060"/>
                  </a:solidFill>
                  <a:latin typeface="Avenir Medium"/>
                  <a:ea typeface="Avenir Medium"/>
                  <a:cs typeface="Avenir Medium"/>
                  <a:sym typeface="Avenir Medium"/>
                </a:defRPr>
              </a:pPr>
            </a:p>
          </p:txBody>
        </p:sp>
        <p:sp>
          <p:nvSpPr>
            <p:cNvPr id="491" name="Psychology of Wellbeing"/>
            <p:cNvSpPr txBox="1"/>
            <p:nvPr/>
          </p:nvSpPr>
          <p:spPr>
            <a:xfrm>
              <a:off x="388374" y="70167"/>
              <a:ext cx="1563228" cy="777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2000">
                  <a:solidFill>
                    <a:srgbClr val="002060"/>
                  </a:solidFill>
                  <a:latin typeface="Avenir Medium"/>
                  <a:ea typeface="Avenir Medium"/>
                  <a:cs typeface="Avenir Medium"/>
                  <a:sym typeface="Avenir Medium"/>
                </a:defRPr>
              </a:lvl1pPr>
            </a:lstStyle>
            <a:p>
              <a:pPr/>
              <a:r>
                <a:t>Psychology of Wellbeing</a:t>
              </a:r>
            </a:p>
          </p:txBody>
        </p:sp>
      </p:grpSp>
      <p:grpSp>
        <p:nvGrpSpPr>
          <p:cNvPr id="495" name="Group"/>
          <p:cNvGrpSpPr/>
          <p:nvPr/>
        </p:nvGrpSpPr>
        <p:grpSpPr>
          <a:xfrm>
            <a:off x="3595687" y="3330891"/>
            <a:ext cx="2152653" cy="777239"/>
            <a:chOff x="0" y="-1"/>
            <a:chExt cx="2152651" cy="777238"/>
          </a:xfrm>
        </p:grpSpPr>
        <p:sp>
          <p:nvSpPr>
            <p:cNvPr id="493" name="Oval"/>
            <p:cNvSpPr/>
            <p:nvPr/>
          </p:nvSpPr>
          <p:spPr>
            <a:xfrm>
              <a:off x="0" y="20319"/>
              <a:ext cx="2152652" cy="736603"/>
            </a:xfrm>
            <a:prstGeom prst="ellipse">
              <a:avLst/>
            </a:prstGeom>
            <a:solidFill>
              <a:srgbClr val="FFFFFF"/>
            </a:solidFill>
            <a:ln w="12700" cap="flat">
              <a:noFill/>
              <a:miter lim="400000"/>
            </a:ln>
            <a:effectLst>
              <a:outerShdw sx="100000" sy="100000" kx="0" ky="0" algn="b" rotWithShape="0" blurRad="38100" dist="23000" dir="5400000">
                <a:srgbClr val="000000">
                  <a:alpha val="34999"/>
                </a:srgbClr>
              </a:outerShdw>
            </a:effectLst>
          </p:spPr>
          <p:txBody>
            <a:bodyPr wrap="square" lIns="45718" tIns="45718" rIns="45718" bIns="45718" numCol="1" anchor="ctr">
              <a:noAutofit/>
            </a:bodyPr>
            <a:lstStyle/>
            <a:p>
              <a:pPr algn="ctr">
                <a:defRPr sz="2000">
                  <a:solidFill>
                    <a:srgbClr val="002060"/>
                  </a:solidFill>
                  <a:latin typeface="Avenir Medium"/>
                  <a:ea typeface="Avenir Medium"/>
                  <a:cs typeface="Avenir Medium"/>
                  <a:sym typeface="Avenir Medium"/>
                </a:defRPr>
              </a:pPr>
            </a:p>
          </p:txBody>
        </p:sp>
        <p:sp>
          <p:nvSpPr>
            <p:cNvPr id="494" name="Psychology of Learning"/>
            <p:cNvSpPr txBox="1"/>
            <p:nvPr/>
          </p:nvSpPr>
          <p:spPr>
            <a:xfrm>
              <a:off x="360943" y="-1"/>
              <a:ext cx="1430765" cy="777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2000">
                  <a:solidFill>
                    <a:srgbClr val="002060"/>
                  </a:solidFill>
                  <a:latin typeface="Avenir Medium"/>
                  <a:ea typeface="Avenir Medium"/>
                  <a:cs typeface="Avenir Medium"/>
                  <a:sym typeface="Avenir Medium"/>
                </a:defRPr>
              </a:lvl1pPr>
            </a:lstStyle>
            <a:p>
              <a:pPr/>
              <a:r>
                <a:t>Psychology of Learning</a:t>
              </a:r>
            </a:p>
          </p:txBody>
        </p:sp>
      </p:gr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pic>
        <p:nvPicPr>
          <p:cNvPr id="497" name="image.png" descr="image.png"/>
          <p:cNvPicPr>
            <a:picLocks noChangeAspect="1"/>
          </p:cNvPicPr>
          <p:nvPr/>
        </p:nvPicPr>
        <p:blipFill>
          <a:blip r:embed="rId3">
            <a:extLst/>
          </a:blip>
          <a:stretch>
            <a:fillRect/>
          </a:stretch>
        </p:blipFill>
        <p:spPr>
          <a:xfrm>
            <a:off x="1401762" y="201612"/>
            <a:ext cx="6267452" cy="4814888"/>
          </a:xfrm>
          <a:prstGeom prst="rect">
            <a:avLst/>
          </a:prstGeom>
          <a:ln w="12700">
            <a:miter lim="400000"/>
          </a:ln>
        </p:spPr>
      </p:pic>
      <p:sp>
        <p:nvSpPr>
          <p:cNvPr id="498" name="Double-click to edit"/>
          <p:cNvSpPr txBox="1"/>
          <p:nvPr>
            <p:ph type="title" idx="4294967295"/>
          </p:nvPr>
        </p:nvSpPr>
        <p:spPr>
          <a:xfrm>
            <a:off x="457200" y="69055"/>
            <a:ext cx="8229600" cy="1131096"/>
          </a:xfrm>
          <a:prstGeom prst="rect">
            <a:avLst/>
          </a:prstGeom>
        </p:spPr>
        <p:txBody>
          <a:bodyPr/>
          <a:lstStyle/>
          <a:p>
            <a:pPr/>
          </a:p>
        </p:txBody>
      </p:sp>
      <p:sp>
        <p:nvSpPr>
          <p:cNvPr id="499" name="Slide Number"/>
          <p:cNvSpPr txBox="1"/>
          <p:nvPr>
            <p:ph type="sldNum" sz="quarter" idx="4294967295"/>
          </p:nvPr>
        </p:nvSpPr>
        <p:spPr>
          <a:xfrm>
            <a:off x="6364304" y="4635136"/>
            <a:ext cx="188897" cy="26425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Calibri"/>
        <a:ea typeface="Calibri"/>
        <a:cs typeface="Calibri"/>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Calibri"/>
        <a:ea typeface="Calibri"/>
        <a:cs typeface="Calibri"/>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