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66" r:id="rId7"/>
    <p:sldId id="262" r:id="rId8"/>
    <p:sldId id="263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943FC47-2E64-4AE7-83B9-B8A55D3080BA}">
          <p14:sldIdLst>
            <p14:sldId id="256"/>
            <p14:sldId id="257"/>
            <p14:sldId id="266"/>
            <p14:sldId id="262"/>
            <p14:sldId id="263"/>
            <p14:sldId id="26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svg"/><Relationship Id="rId2" Type="http://schemas.openxmlformats.org/officeDocument/2006/relationships/hyperlink" Target="https://students.mandela.ac.za/Portal-Pages/Exam-related-Documents" TargetMode="External"/><Relationship Id="rId1" Type="http://schemas.openxmlformats.org/officeDocument/2006/relationships/hyperlink" Target="mailto:Noluvo.Rangana@mandela.ac.za" TargetMode="External"/><Relationship Id="rId6" Type="http://schemas.openxmlformats.org/officeDocument/2006/relationships/image" Target="../media/image11.sv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svg"/><Relationship Id="rId4" Type="http://schemas.openxmlformats.org/officeDocument/2006/relationships/image" Target="../media/image9.svg"/><Relationship Id="rId9" Type="http://schemas.openxmlformats.org/officeDocument/2006/relationships/image" Target="../media/image14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10.png"/><Relationship Id="rId7" Type="http://schemas.openxmlformats.org/officeDocument/2006/relationships/image" Target="../media/image13.svg"/><Relationship Id="rId12" Type="http://schemas.openxmlformats.org/officeDocument/2006/relationships/hyperlink" Target="https://students.mandela.ac.za/Portal-Pages/Exam-related-Documents" TargetMode="External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2.png"/><Relationship Id="rId11" Type="http://schemas.openxmlformats.org/officeDocument/2006/relationships/image" Target="../media/image17.svg"/><Relationship Id="rId5" Type="http://schemas.openxmlformats.org/officeDocument/2006/relationships/hyperlink" Target="mailto:Noluvo.Rangana@mandela.ac.za" TargetMode="External"/><Relationship Id="rId10" Type="http://schemas.openxmlformats.org/officeDocument/2006/relationships/image" Target="../media/image16.png"/><Relationship Id="rId4" Type="http://schemas.openxmlformats.org/officeDocument/2006/relationships/image" Target="../media/image11.svg"/><Relationship Id="rId9" Type="http://schemas.openxmlformats.org/officeDocument/2006/relationships/image" Target="../media/image1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A0990ED-E229-44AD-9034-04A4410C8BA7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2C84872-B514-4C6F-88B8-70206B110FCD}">
      <dgm:prSet/>
      <dgm:spPr/>
      <dgm:t>
        <a:bodyPr/>
        <a:lstStyle/>
        <a:p>
          <a:pPr>
            <a:lnSpc>
              <a:spcPct val="100000"/>
            </a:lnSpc>
          </a:pPr>
          <a:r>
            <a:rPr lang="en-ZA" dirty="0"/>
            <a:t>TITLE</a:t>
          </a:r>
        </a:p>
        <a:p>
          <a:pPr>
            <a:lnSpc>
              <a:spcPct val="100000"/>
            </a:lnSpc>
          </a:pPr>
          <a:r>
            <a:rPr lang="en-ZA" dirty="0"/>
            <a:t>PERMISSION TO SUBMIT FOR ASSESSEMENT – FROM SUPERVISOR</a:t>
          </a:r>
        </a:p>
        <a:p>
          <a:r>
            <a:rPr lang="en-US" dirty="0"/>
            <a:t>“RESEARCH IS SUBJECT TO A CONFIDENTIALITY AGREEMENT”</a:t>
          </a:r>
        </a:p>
      </dgm:t>
    </dgm:pt>
    <dgm:pt modelId="{5BED7C3D-63AD-4CE5-9D8D-6756644D552A}" type="parTrans" cxnId="{426FB8ED-F549-4C41-B3E0-1D094C9ED790}">
      <dgm:prSet/>
      <dgm:spPr/>
      <dgm:t>
        <a:bodyPr/>
        <a:lstStyle/>
        <a:p>
          <a:endParaRPr lang="en-US"/>
        </a:p>
      </dgm:t>
    </dgm:pt>
    <dgm:pt modelId="{34876F65-C13C-4103-9A23-00D4BEEA4F62}" type="sibTrans" cxnId="{426FB8ED-F549-4C41-B3E0-1D094C9ED790}">
      <dgm:prSet/>
      <dgm:spPr/>
      <dgm:t>
        <a:bodyPr/>
        <a:lstStyle/>
        <a:p>
          <a:endParaRPr lang="en-US"/>
        </a:p>
      </dgm:t>
    </dgm:pt>
    <dgm:pt modelId="{2E0896E4-0015-4903-B1BE-E7E70D143322}">
      <dgm:prSet/>
      <dgm:spPr/>
      <dgm:t>
        <a:bodyPr/>
        <a:lstStyle/>
        <a:p>
          <a:pPr>
            <a:lnSpc>
              <a:spcPct val="100000"/>
            </a:lnSpc>
          </a:pPr>
          <a:r>
            <a:rPr lang="en-ZA" dirty="0"/>
            <a:t>SUBJECT OF THE SUBMISSION: #ASSESS_HEALTH SINA, L 210612856</a:t>
          </a:r>
        </a:p>
        <a:p>
          <a:pPr>
            <a:lnSpc>
              <a:spcPct val="100000"/>
            </a:lnSpc>
          </a:pPr>
          <a:r>
            <a:rPr lang="en-ZA" dirty="0"/>
            <a:t>PDF DOCUMENT</a:t>
          </a:r>
        </a:p>
        <a:p>
          <a:pPr>
            <a:lnSpc>
              <a:spcPct val="100000"/>
            </a:lnSpc>
          </a:pPr>
          <a:r>
            <a:rPr lang="en-ZA" dirty="0"/>
            <a:t>PHD – SUBMIT 100 WORD CITATION AND MANUSCRIPT OF AN ARTICLE TO THEIR SUPERVISORS WITHIN 6 WEEKS OF PHD SUBMISSION </a:t>
          </a:r>
        </a:p>
        <a:p>
          <a:pPr>
            <a:lnSpc>
              <a:spcPct val="100000"/>
            </a:lnSpc>
          </a:pPr>
          <a:endParaRPr lang="en-US" dirty="0"/>
        </a:p>
      </dgm:t>
    </dgm:pt>
    <dgm:pt modelId="{F231EFAA-DA12-4339-A781-EA5A65F2531F}" type="parTrans" cxnId="{F50379EC-CFA8-4BE9-B0D7-2A7F85234074}">
      <dgm:prSet/>
      <dgm:spPr/>
      <dgm:t>
        <a:bodyPr/>
        <a:lstStyle/>
        <a:p>
          <a:endParaRPr lang="en-US"/>
        </a:p>
      </dgm:t>
    </dgm:pt>
    <dgm:pt modelId="{27ABDDFB-0857-40C4-997E-C41DE1B33F67}" type="sibTrans" cxnId="{F50379EC-CFA8-4BE9-B0D7-2A7F85234074}">
      <dgm:prSet/>
      <dgm:spPr/>
      <dgm:t>
        <a:bodyPr/>
        <a:lstStyle/>
        <a:p>
          <a:endParaRPr lang="en-US"/>
        </a:p>
      </dgm:t>
    </dgm:pt>
    <dgm:pt modelId="{A636A91D-1645-487B-829A-50261304E0D5}">
      <dgm:prSet/>
      <dgm:spPr/>
      <dgm:t>
        <a:bodyPr/>
        <a:lstStyle/>
        <a:p>
          <a:pPr>
            <a:lnSpc>
              <a:spcPct val="100000"/>
            </a:lnSpc>
          </a:pPr>
          <a:r>
            <a:rPr lang="en-ZA" dirty="0"/>
            <a:t>“RESEARCH IS SUBJECT TO A CONFIDENTIALITY AGREEMENT”</a:t>
          </a:r>
          <a:endParaRPr lang="en-US" dirty="0"/>
        </a:p>
      </dgm:t>
    </dgm:pt>
    <dgm:pt modelId="{2F700839-F07F-4F28-8D75-353B8216D228}" type="parTrans" cxnId="{13C4A7D4-4D51-43C8-9AAE-24424BED130E}">
      <dgm:prSet/>
      <dgm:spPr/>
      <dgm:t>
        <a:bodyPr/>
        <a:lstStyle/>
        <a:p>
          <a:endParaRPr lang="en-US"/>
        </a:p>
      </dgm:t>
    </dgm:pt>
    <dgm:pt modelId="{9504EA24-2577-4839-BE89-67FBCACF1C73}" type="sibTrans" cxnId="{13C4A7D4-4D51-43C8-9AAE-24424BED130E}">
      <dgm:prSet/>
      <dgm:spPr/>
      <dgm:t>
        <a:bodyPr/>
        <a:lstStyle/>
        <a:p>
          <a:endParaRPr lang="en-US"/>
        </a:p>
      </dgm:t>
    </dgm:pt>
    <dgm:pt modelId="{29334AE3-A094-4086-97AE-7B165938F794}" type="pres">
      <dgm:prSet presAssocID="{DA0990ED-E229-44AD-9034-04A4410C8BA7}" presName="root" presStyleCnt="0">
        <dgm:presLayoutVars>
          <dgm:dir/>
          <dgm:resizeHandles val="exact"/>
        </dgm:presLayoutVars>
      </dgm:prSet>
      <dgm:spPr/>
    </dgm:pt>
    <dgm:pt modelId="{A3D50B14-7F7F-4338-B5AF-72DBCBFDF17D}" type="pres">
      <dgm:prSet presAssocID="{42C84872-B514-4C6F-88B8-70206B110FCD}" presName="compNode" presStyleCnt="0"/>
      <dgm:spPr/>
    </dgm:pt>
    <dgm:pt modelId="{9CD5C24C-C0E0-4B78-B2D9-DD9A31FFCEE0}" type="pres">
      <dgm:prSet presAssocID="{42C84872-B514-4C6F-88B8-70206B110FCD}" presName="bgRect" presStyleLbl="bgShp" presStyleIdx="0" presStyleCnt="3"/>
      <dgm:spPr/>
    </dgm:pt>
    <dgm:pt modelId="{A9A39D7B-62B9-4385-AAFB-FD05A84FBB9F}" type="pres">
      <dgm:prSet presAssocID="{42C84872-B514-4C6F-88B8-70206B110FCD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FDCA22FC-4950-463E-AA5D-6BEBCBF00E19}" type="pres">
      <dgm:prSet presAssocID="{42C84872-B514-4C6F-88B8-70206B110FCD}" presName="spaceRect" presStyleCnt="0"/>
      <dgm:spPr/>
    </dgm:pt>
    <dgm:pt modelId="{B87DC660-FD75-4065-A146-DA24CA656CB7}" type="pres">
      <dgm:prSet presAssocID="{42C84872-B514-4C6F-88B8-70206B110FCD}" presName="parTx" presStyleLbl="revTx" presStyleIdx="0" presStyleCnt="3">
        <dgm:presLayoutVars>
          <dgm:chMax val="0"/>
          <dgm:chPref val="0"/>
        </dgm:presLayoutVars>
      </dgm:prSet>
      <dgm:spPr/>
    </dgm:pt>
    <dgm:pt modelId="{311F2F4A-093B-4D54-8DBD-1908415A4839}" type="pres">
      <dgm:prSet presAssocID="{34876F65-C13C-4103-9A23-00D4BEEA4F62}" presName="sibTrans" presStyleCnt="0"/>
      <dgm:spPr/>
    </dgm:pt>
    <dgm:pt modelId="{ACF4D7E0-C5E5-4707-9F98-4EBC3D29A846}" type="pres">
      <dgm:prSet presAssocID="{2E0896E4-0015-4903-B1BE-E7E70D143322}" presName="compNode" presStyleCnt="0"/>
      <dgm:spPr/>
    </dgm:pt>
    <dgm:pt modelId="{21EB6B52-8B31-4127-A3BE-7C6BE828FB2E}" type="pres">
      <dgm:prSet presAssocID="{2E0896E4-0015-4903-B1BE-E7E70D143322}" presName="bgRect" presStyleLbl="bgShp" presStyleIdx="1" presStyleCnt="3" custLinFactNeighborX="29"/>
      <dgm:spPr/>
    </dgm:pt>
    <dgm:pt modelId="{B1CA112C-3E4A-4AB9-86B5-8E72C1BCF3B4}" type="pres">
      <dgm:prSet presAssocID="{2E0896E4-0015-4903-B1BE-E7E70D143322}" presName="iconRect" presStyleLbl="node1" presStyleIdx="1" presStyleCnt="3"/>
      <dgm:spPr>
        <a:blipFill>
          <a:blip xmlns:r="http://schemas.openxmlformats.org/officeDocument/2006/relationships"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ocument"/>
        </a:ext>
      </dgm:extLst>
    </dgm:pt>
    <dgm:pt modelId="{188FE320-17E9-4F13-B9E9-9215ECA9F112}" type="pres">
      <dgm:prSet presAssocID="{2E0896E4-0015-4903-B1BE-E7E70D143322}" presName="spaceRect" presStyleCnt="0"/>
      <dgm:spPr/>
    </dgm:pt>
    <dgm:pt modelId="{695BAE10-ABBA-4CC6-B5D9-B8B462F6FF63}" type="pres">
      <dgm:prSet presAssocID="{2E0896E4-0015-4903-B1BE-E7E70D143322}" presName="parTx" presStyleLbl="revTx" presStyleIdx="1" presStyleCnt="3">
        <dgm:presLayoutVars>
          <dgm:chMax val="0"/>
          <dgm:chPref val="0"/>
        </dgm:presLayoutVars>
      </dgm:prSet>
      <dgm:spPr/>
    </dgm:pt>
    <dgm:pt modelId="{4ABF93AF-48F6-477A-8320-9E64115BD196}" type="pres">
      <dgm:prSet presAssocID="{27ABDDFB-0857-40C4-997E-C41DE1B33F67}" presName="sibTrans" presStyleCnt="0"/>
      <dgm:spPr/>
    </dgm:pt>
    <dgm:pt modelId="{D2A15760-55DA-42F6-96BA-84F440B6E478}" type="pres">
      <dgm:prSet presAssocID="{A636A91D-1645-487B-829A-50261304E0D5}" presName="compNode" presStyleCnt="0"/>
      <dgm:spPr/>
    </dgm:pt>
    <dgm:pt modelId="{53465632-9E2D-459E-9C38-256F1A9F2474}" type="pres">
      <dgm:prSet presAssocID="{A636A91D-1645-487B-829A-50261304E0D5}" presName="bgRect" presStyleLbl="bgShp" presStyleIdx="2" presStyleCnt="3"/>
      <dgm:spPr/>
    </dgm:pt>
    <dgm:pt modelId="{748C9275-5D11-4A00-9F82-A3B27F6976A0}" type="pres">
      <dgm:prSet presAssocID="{A636A91D-1645-487B-829A-50261304E0D5}" presName="iconRect" presStyleLbl="node1" presStyleIdx="2" presStyleCnt="3"/>
      <dgm:spPr>
        <a:blipFill>
          <a:blip xmlns:r="http://schemas.openxmlformats.org/officeDocument/2006/relationships"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losed Quotation Mark"/>
        </a:ext>
      </dgm:extLst>
    </dgm:pt>
    <dgm:pt modelId="{26E6E28D-313C-4F98-9E7F-E565164B6224}" type="pres">
      <dgm:prSet presAssocID="{A636A91D-1645-487B-829A-50261304E0D5}" presName="spaceRect" presStyleCnt="0"/>
      <dgm:spPr/>
    </dgm:pt>
    <dgm:pt modelId="{F6E15F3A-DFDA-4A57-8709-40EAD6706A86}" type="pres">
      <dgm:prSet presAssocID="{A636A91D-1645-487B-829A-50261304E0D5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DE27110D-24D0-4692-BDBD-10C1C930F9B4}" type="presOf" srcId="{2E0896E4-0015-4903-B1BE-E7E70D143322}" destId="{695BAE10-ABBA-4CC6-B5D9-B8B462F6FF63}" srcOrd="0" destOrd="0" presId="urn:microsoft.com/office/officeart/2018/2/layout/IconVerticalSolidList"/>
    <dgm:cxn modelId="{64C5B2B9-6A1F-4265-BC62-1338F8DAB659}" type="presOf" srcId="{A636A91D-1645-487B-829A-50261304E0D5}" destId="{F6E15F3A-DFDA-4A57-8709-40EAD6706A86}" srcOrd="0" destOrd="0" presId="urn:microsoft.com/office/officeart/2018/2/layout/IconVerticalSolidList"/>
    <dgm:cxn modelId="{55F7B3CB-5A68-468E-94AF-7E1C0F208944}" type="presOf" srcId="{DA0990ED-E229-44AD-9034-04A4410C8BA7}" destId="{29334AE3-A094-4086-97AE-7B165938F794}" srcOrd="0" destOrd="0" presId="urn:microsoft.com/office/officeart/2018/2/layout/IconVerticalSolidList"/>
    <dgm:cxn modelId="{4C8CAAD2-5157-4923-B4E9-83534794075E}" type="presOf" srcId="{42C84872-B514-4C6F-88B8-70206B110FCD}" destId="{B87DC660-FD75-4065-A146-DA24CA656CB7}" srcOrd="0" destOrd="0" presId="urn:microsoft.com/office/officeart/2018/2/layout/IconVerticalSolidList"/>
    <dgm:cxn modelId="{13C4A7D4-4D51-43C8-9AAE-24424BED130E}" srcId="{DA0990ED-E229-44AD-9034-04A4410C8BA7}" destId="{A636A91D-1645-487B-829A-50261304E0D5}" srcOrd="2" destOrd="0" parTransId="{2F700839-F07F-4F28-8D75-353B8216D228}" sibTransId="{9504EA24-2577-4839-BE89-67FBCACF1C73}"/>
    <dgm:cxn modelId="{F50379EC-CFA8-4BE9-B0D7-2A7F85234074}" srcId="{DA0990ED-E229-44AD-9034-04A4410C8BA7}" destId="{2E0896E4-0015-4903-B1BE-E7E70D143322}" srcOrd="1" destOrd="0" parTransId="{F231EFAA-DA12-4339-A781-EA5A65F2531F}" sibTransId="{27ABDDFB-0857-40C4-997E-C41DE1B33F67}"/>
    <dgm:cxn modelId="{426FB8ED-F549-4C41-B3E0-1D094C9ED790}" srcId="{DA0990ED-E229-44AD-9034-04A4410C8BA7}" destId="{42C84872-B514-4C6F-88B8-70206B110FCD}" srcOrd="0" destOrd="0" parTransId="{5BED7C3D-63AD-4CE5-9D8D-6756644D552A}" sibTransId="{34876F65-C13C-4103-9A23-00D4BEEA4F62}"/>
    <dgm:cxn modelId="{AAB0D966-0816-4F0C-84EE-5E3CD7B6F23E}" type="presParOf" srcId="{29334AE3-A094-4086-97AE-7B165938F794}" destId="{A3D50B14-7F7F-4338-B5AF-72DBCBFDF17D}" srcOrd="0" destOrd="0" presId="urn:microsoft.com/office/officeart/2018/2/layout/IconVerticalSolidList"/>
    <dgm:cxn modelId="{A9577660-3E43-4E32-8E4C-C4F2014B40C2}" type="presParOf" srcId="{A3D50B14-7F7F-4338-B5AF-72DBCBFDF17D}" destId="{9CD5C24C-C0E0-4B78-B2D9-DD9A31FFCEE0}" srcOrd="0" destOrd="0" presId="urn:microsoft.com/office/officeart/2018/2/layout/IconVerticalSolidList"/>
    <dgm:cxn modelId="{89DCE8E8-CB5B-4121-964E-85F29DDF3627}" type="presParOf" srcId="{A3D50B14-7F7F-4338-B5AF-72DBCBFDF17D}" destId="{A9A39D7B-62B9-4385-AAFB-FD05A84FBB9F}" srcOrd="1" destOrd="0" presId="urn:microsoft.com/office/officeart/2018/2/layout/IconVerticalSolidList"/>
    <dgm:cxn modelId="{F762D04A-B5FB-49FD-8A98-C23AD4A8EAD9}" type="presParOf" srcId="{A3D50B14-7F7F-4338-B5AF-72DBCBFDF17D}" destId="{FDCA22FC-4950-463E-AA5D-6BEBCBF00E19}" srcOrd="2" destOrd="0" presId="urn:microsoft.com/office/officeart/2018/2/layout/IconVerticalSolidList"/>
    <dgm:cxn modelId="{F3766A54-61BE-49C9-857C-099FC7FB11F8}" type="presParOf" srcId="{A3D50B14-7F7F-4338-B5AF-72DBCBFDF17D}" destId="{B87DC660-FD75-4065-A146-DA24CA656CB7}" srcOrd="3" destOrd="0" presId="urn:microsoft.com/office/officeart/2018/2/layout/IconVerticalSolidList"/>
    <dgm:cxn modelId="{4AAB11D2-4B62-4386-AE40-3709645E38D8}" type="presParOf" srcId="{29334AE3-A094-4086-97AE-7B165938F794}" destId="{311F2F4A-093B-4D54-8DBD-1908415A4839}" srcOrd="1" destOrd="0" presId="urn:microsoft.com/office/officeart/2018/2/layout/IconVerticalSolidList"/>
    <dgm:cxn modelId="{D7C544E4-83BD-410B-8C2A-C359E2A4A1E2}" type="presParOf" srcId="{29334AE3-A094-4086-97AE-7B165938F794}" destId="{ACF4D7E0-C5E5-4707-9F98-4EBC3D29A846}" srcOrd="2" destOrd="0" presId="urn:microsoft.com/office/officeart/2018/2/layout/IconVerticalSolidList"/>
    <dgm:cxn modelId="{449EA24A-A9ED-4E00-8619-8CEBAF14A7E6}" type="presParOf" srcId="{ACF4D7E0-C5E5-4707-9F98-4EBC3D29A846}" destId="{21EB6B52-8B31-4127-A3BE-7C6BE828FB2E}" srcOrd="0" destOrd="0" presId="urn:microsoft.com/office/officeart/2018/2/layout/IconVerticalSolidList"/>
    <dgm:cxn modelId="{B6AF86FE-5F2A-4214-9A3F-13F6ED691437}" type="presParOf" srcId="{ACF4D7E0-C5E5-4707-9F98-4EBC3D29A846}" destId="{B1CA112C-3E4A-4AB9-86B5-8E72C1BCF3B4}" srcOrd="1" destOrd="0" presId="urn:microsoft.com/office/officeart/2018/2/layout/IconVerticalSolidList"/>
    <dgm:cxn modelId="{896B0F6A-A6BB-493E-9664-BD478F2A77C3}" type="presParOf" srcId="{ACF4D7E0-C5E5-4707-9F98-4EBC3D29A846}" destId="{188FE320-17E9-4F13-B9E9-9215ECA9F112}" srcOrd="2" destOrd="0" presId="urn:microsoft.com/office/officeart/2018/2/layout/IconVerticalSolidList"/>
    <dgm:cxn modelId="{2864EB98-D466-4E42-8436-F8084A030AB7}" type="presParOf" srcId="{ACF4D7E0-C5E5-4707-9F98-4EBC3D29A846}" destId="{695BAE10-ABBA-4CC6-B5D9-B8B462F6FF63}" srcOrd="3" destOrd="0" presId="urn:microsoft.com/office/officeart/2018/2/layout/IconVerticalSolidList"/>
    <dgm:cxn modelId="{6DCE8629-2BEE-4CDB-880B-A375AB532ECD}" type="presParOf" srcId="{29334AE3-A094-4086-97AE-7B165938F794}" destId="{4ABF93AF-48F6-477A-8320-9E64115BD196}" srcOrd="3" destOrd="0" presId="urn:microsoft.com/office/officeart/2018/2/layout/IconVerticalSolidList"/>
    <dgm:cxn modelId="{C2612767-BFD8-4903-B68D-163773A63D0B}" type="presParOf" srcId="{29334AE3-A094-4086-97AE-7B165938F794}" destId="{D2A15760-55DA-42F6-96BA-84F440B6E478}" srcOrd="4" destOrd="0" presId="urn:microsoft.com/office/officeart/2018/2/layout/IconVerticalSolidList"/>
    <dgm:cxn modelId="{CE558441-564A-410E-A3A0-16F2E892ABE6}" type="presParOf" srcId="{D2A15760-55DA-42F6-96BA-84F440B6E478}" destId="{53465632-9E2D-459E-9C38-256F1A9F2474}" srcOrd="0" destOrd="0" presId="urn:microsoft.com/office/officeart/2018/2/layout/IconVerticalSolidList"/>
    <dgm:cxn modelId="{992A1C28-450E-4526-AC54-25C6A600E89D}" type="presParOf" srcId="{D2A15760-55DA-42F6-96BA-84F440B6E478}" destId="{748C9275-5D11-4A00-9F82-A3B27F6976A0}" srcOrd="1" destOrd="0" presId="urn:microsoft.com/office/officeart/2018/2/layout/IconVerticalSolidList"/>
    <dgm:cxn modelId="{AF6BEABB-CEF7-45A3-99AA-1E0B11A345C1}" type="presParOf" srcId="{D2A15760-55DA-42F6-96BA-84F440B6E478}" destId="{26E6E28D-313C-4F98-9E7F-E565164B6224}" srcOrd="2" destOrd="0" presId="urn:microsoft.com/office/officeart/2018/2/layout/IconVerticalSolidList"/>
    <dgm:cxn modelId="{0AFD1AEF-1C86-4EEA-8A8B-8839638DC7F7}" type="presParOf" srcId="{D2A15760-55DA-42F6-96BA-84F440B6E478}" destId="{F6E15F3A-DFDA-4A57-8709-40EAD6706A8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D0FCBEA-8789-4DE7-92C8-6B199AC8F0CB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ZA"/>
        </a:p>
      </dgm:t>
    </dgm:pt>
    <dgm:pt modelId="{A2F5B0B6-4688-4BBD-85AE-26D8378DB98B}">
      <dgm:prSet phldrT="[Text]"/>
      <dgm:spPr/>
      <dgm:t>
        <a:bodyPr/>
        <a:lstStyle/>
        <a:p>
          <a:r>
            <a:rPr lang="en-ZA" dirty="0"/>
            <a:t>TIMELINES</a:t>
          </a:r>
        </a:p>
      </dgm:t>
    </dgm:pt>
    <dgm:pt modelId="{9BCA95D9-6527-4C6C-86FB-E030EFF36771}" type="parTrans" cxnId="{4BC8B81C-D2E6-42E1-B92B-C75F913C2AC6}">
      <dgm:prSet/>
      <dgm:spPr/>
      <dgm:t>
        <a:bodyPr/>
        <a:lstStyle/>
        <a:p>
          <a:endParaRPr lang="en-ZA"/>
        </a:p>
      </dgm:t>
    </dgm:pt>
    <dgm:pt modelId="{13F04CAB-644C-4563-AA73-62793858D11C}" type="sibTrans" cxnId="{4BC8B81C-D2E6-42E1-B92B-C75F913C2AC6}">
      <dgm:prSet/>
      <dgm:spPr/>
      <dgm:t>
        <a:bodyPr/>
        <a:lstStyle/>
        <a:p>
          <a:endParaRPr lang="en-ZA"/>
        </a:p>
      </dgm:t>
    </dgm:pt>
    <dgm:pt modelId="{A8CACE7F-6808-4FAA-AA61-76303FE0E06B}">
      <dgm:prSet phldrT="[Text]"/>
      <dgm:spPr/>
      <dgm:t>
        <a:bodyPr/>
        <a:lstStyle/>
        <a:p>
          <a:r>
            <a:rPr lang="en-ZA" dirty="0"/>
            <a:t>Masters treatise and dissertation – 4 weeks</a:t>
          </a:r>
        </a:p>
      </dgm:t>
    </dgm:pt>
    <dgm:pt modelId="{A4554DAA-B085-4D8D-A76B-BD04C9B9117F}" type="parTrans" cxnId="{524BD026-240B-4B9E-90CC-06259ECDE075}">
      <dgm:prSet/>
      <dgm:spPr/>
      <dgm:t>
        <a:bodyPr/>
        <a:lstStyle/>
        <a:p>
          <a:endParaRPr lang="en-ZA"/>
        </a:p>
      </dgm:t>
    </dgm:pt>
    <dgm:pt modelId="{2285B974-E021-47C1-9E86-563C13DEFE0E}" type="sibTrans" cxnId="{524BD026-240B-4B9E-90CC-06259ECDE075}">
      <dgm:prSet/>
      <dgm:spPr/>
      <dgm:t>
        <a:bodyPr/>
        <a:lstStyle/>
        <a:p>
          <a:endParaRPr lang="en-ZA"/>
        </a:p>
      </dgm:t>
    </dgm:pt>
    <dgm:pt modelId="{12935256-1B92-4C45-8B95-8EA9FDA2B848}">
      <dgm:prSet phldrT="[Text]"/>
      <dgm:spPr/>
      <dgm:t>
        <a:bodyPr/>
        <a:lstStyle/>
        <a:p>
          <a:r>
            <a:rPr lang="en-ZA" dirty="0"/>
            <a:t>PROCESS</a:t>
          </a:r>
        </a:p>
      </dgm:t>
    </dgm:pt>
    <dgm:pt modelId="{BE4999C9-373C-4605-ACAB-F8F3585DE34E}" type="parTrans" cxnId="{E48D7175-3509-434F-BD85-3E827E7AD0CF}">
      <dgm:prSet/>
      <dgm:spPr/>
      <dgm:t>
        <a:bodyPr/>
        <a:lstStyle/>
        <a:p>
          <a:endParaRPr lang="en-ZA"/>
        </a:p>
      </dgm:t>
    </dgm:pt>
    <dgm:pt modelId="{C097BED7-5777-49DC-97DB-93CDED7BADA6}" type="sibTrans" cxnId="{E48D7175-3509-434F-BD85-3E827E7AD0CF}">
      <dgm:prSet/>
      <dgm:spPr/>
      <dgm:t>
        <a:bodyPr/>
        <a:lstStyle/>
        <a:p>
          <a:endParaRPr lang="en-ZA"/>
        </a:p>
      </dgm:t>
    </dgm:pt>
    <dgm:pt modelId="{7A1DB492-CE90-4964-BCDB-23DDF4A7165C}">
      <dgm:prSet phldrT="[Text]"/>
      <dgm:spPr/>
      <dgm:t>
        <a:bodyPr/>
        <a:lstStyle/>
        <a:p>
          <a:r>
            <a:rPr lang="en-ZA" dirty="0"/>
            <a:t>Upon the return of examiner reports, they will serve at FPGSC</a:t>
          </a:r>
        </a:p>
      </dgm:t>
    </dgm:pt>
    <dgm:pt modelId="{7DE2F91C-1977-4A3B-B832-5E11D538D496}" type="parTrans" cxnId="{20C87AAB-E80D-4BFA-B965-568DE3101738}">
      <dgm:prSet/>
      <dgm:spPr/>
      <dgm:t>
        <a:bodyPr/>
        <a:lstStyle/>
        <a:p>
          <a:endParaRPr lang="en-ZA"/>
        </a:p>
      </dgm:t>
    </dgm:pt>
    <dgm:pt modelId="{E635C052-4C88-4E1E-BD44-4B1C965B5853}" type="sibTrans" cxnId="{20C87AAB-E80D-4BFA-B965-568DE3101738}">
      <dgm:prSet/>
      <dgm:spPr/>
      <dgm:t>
        <a:bodyPr/>
        <a:lstStyle/>
        <a:p>
          <a:endParaRPr lang="en-ZA"/>
        </a:p>
      </dgm:t>
    </dgm:pt>
    <dgm:pt modelId="{C429A283-82D8-48B9-8DB6-5E65E34EDA52}">
      <dgm:prSet phldrT="[Text]"/>
      <dgm:spPr/>
      <dgm:t>
        <a:bodyPr/>
        <a:lstStyle/>
        <a:p>
          <a:r>
            <a:rPr lang="en-ZA" dirty="0"/>
            <a:t>OUTCOME</a:t>
          </a:r>
        </a:p>
      </dgm:t>
    </dgm:pt>
    <dgm:pt modelId="{0B29DF3A-F8CE-4CC6-8DE2-F03A2F1C0E19}" type="parTrans" cxnId="{32501FE1-EB06-4B48-B830-6FA113F3547A}">
      <dgm:prSet/>
      <dgm:spPr/>
      <dgm:t>
        <a:bodyPr/>
        <a:lstStyle/>
        <a:p>
          <a:endParaRPr lang="en-ZA"/>
        </a:p>
      </dgm:t>
    </dgm:pt>
    <dgm:pt modelId="{BD286FE5-C5B0-4A2F-B48D-83881FE777D6}" type="sibTrans" cxnId="{32501FE1-EB06-4B48-B830-6FA113F3547A}">
      <dgm:prSet/>
      <dgm:spPr/>
      <dgm:t>
        <a:bodyPr/>
        <a:lstStyle/>
        <a:p>
          <a:endParaRPr lang="en-ZA"/>
        </a:p>
      </dgm:t>
    </dgm:pt>
    <dgm:pt modelId="{B1DBB19D-B326-4144-A87E-8A521A262C5F}">
      <dgm:prSet phldrT="[Text]" custT="1"/>
      <dgm:spPr/>
      <dgm:t>
        <a:bodyPr/>
        <a:lstStyle/>
        <a:p>
          <a:r>
            <a:rPr lang="en-ZA" sz="1600" dirty="0"/>
            <a:t>Degree is awarded – Submit final copies</a:t>
          </a:r>
        </a:p>
      </dgm:t>
    </dgm:pt>
    <dgm:pt modelId="{CC84D64A-D86F-43FB-9E40-C45B55FE4C35}" type="parTrans" cxnId="{0DADCD47-5EAF-4E30-910F-17960F25AF5A}">
      <dgm:prSet/>
      <dgm:spPr/>
      <dgm:t>
        <a:bodyPr/>
        <a:lstStyle/>
        <a:p>
          <a:endParaRPr lang="en-ZA"/>
        </a:p>
      </dgm:t>
    </dgm:pt>
    <dgm:pt modelId="{306028B3-F3A6-426E-A628-E890DAE13A52}" type="sibTrans" cxnId="{0DADCD47-5EAF-4E30-910F-17960F25AF5A}">
      <dgm:prSet/>
      <dgm:spPr/>
      <dgm:t>
        <a:bodyPr/>
        <a:lstStyle/>
        <a:p>
          <a:endParaRPr lang="en-ZA"/>
        </a:p>
      </dgm:t>
    </dgm:pt>
    <dgm:pt modelId="{6EB79DDB-5A84-4081-B401-1A2BA0E86CAD}">
      <dgm:prSet phldrT="[Text]"/>
      <dgm:spPr/>
      <dgm:t>
        <a:bodyPr/>
        <a:lstStyle/>
        <a:p>
          <a:r>
            <a:rPr lang="en-ZA" dirty="0"/>
            <a:t>Doctoral thesis – 6 weeks</a:t>
          </a:r>
        </a:p>
      </dgm:t>
    </dgm:pt>
    <dgm:pt modelId="{ADC9C758-03BC-4FAF-9D67-2EE924E775B5}" type="parTrans" cxnId="{5546647B-3DC6-4A1E-866B-6E04A83456D4}">
      <dgm:prSet/>
      <dgm:spPr/>
      <dgm:t>
        <a:bodyPr/>
        <a:lstStyle/>
        <a:p>
          <a:endParaRPr lang="en-ZA"/>
        </a:p>
      </dgm:t>
    </dgm:pt>
    <dgm:pt modelId="{9445DBAF-18FD-4218-A479-E4191698ECCD}" type="sibTrans" cxnId="{5546647B-3DC6-4A1E-866B-6E04A83456D4}">
      <dgm:prSet/>
      <dgm:spPr/>
      <dgm:t>
        <a:bodyPr/>
        <a:lstStyle/>
        <a:p>
          <a:endParaRPr lang="en-ZA"/>
        </a:p>
      </dgm:t>
    </dgm:pt>
    <dgm:pt modelId="{DEFEF695-DA3E-44C8-880C-7262E5883A05}">
      <dgm:prSet phldrT="[Text]"/>
      <dgm:spPr/>
      <dgm:t>
        <a:bodyPr/>
        <a:lstStyle/>
        <a:p>
          <a:r>
            <a:rPr lang="en-ZA" dirty="0"/>
            <a:t>Faculty manager will inform you in writing of the outcome</a:t>
          </a:r>
        </a:p>
      </dgm:t>
    </dgm:pt>
    <dgm:pt modelId="{000687D3-E79C-4739-9322-8CABFCF39C05}" type="parTrans" cxnId="{CC8CFF1A-25C6-45DB-B877-336D9C0366C8}">
      <dgm:prSet/>
      <dgm:spPr/>
      <dgm:t>
        <a:bodyPr/>
        <a:lstStyle/>
        <a:p>
          <a:endParaRPr lang="en-ZA"/>
        </a:p>
      </dgm:t>
    </dgm:pt>
    <dgm:pt modelId="{DF161D70-4BA6-4EDD-9DC3-AE86A49B77FD}" type="sibTrans" cxnId="{CC8CFF1A-25C6-45DB-B877-336D9C0366C8}">
      <dgm:prSet/>
      <dgm:spPr/>
      <dgm:t>
        <a:bodyPr/>
        <a:lstStyle/>
        <a:p>
          <a:endParaRPr lang="en-ZA"/>
        </a:p>
      </dgm:t>
    </dgm:pt>
    <dgm:pt modelId="{B529527A-625C-4BB1-9074-F1FF2848391E}">
      <dgm:prSet phldrT="[Text]" custT="1"/>
      <dgm:spPr/>
      <dgm:t>
        <a:bodyPr/>
        <a:lstStyle/>
        <a:p>
          <a:r>
            <a:rPr lang="en-ZA" sz="1600" dirty="0"/>
            <a:t>Resubmission – M: 3 months                                                                                                                                             D: 6 months</a:t>
          </a:r>
        </a:p>
      </dgm:t>
    </dgm:pt>
    <dgm:pt modelId="{9328DB78-8B86-446D-A8A3-16B111B27013}" type="parTrans" cxnId="{F7AFDF46-05CD-4A9A-8750-8DFC1FCD7B8D}">
      <dgm:prSet/>
      <dgm:spPr/>
      <dgm:t>
        <a:bodyPr/>
        <a:lstStyle/>
        <a:p>
          <a:endParaRPr lang="en-ZA"/>
        </a:p>
      </dgm:t>
    </dgm:pt>
    <dgm:pt modelId="{92A1245D-118C-4AD6-AA6B-7728A9A17CF3}" type="sibTrans" cxnId="{F7AFDF46-05CD-4A9A-8750-8DFC1FCD7B8D}">
      <dgm:prSet/>
      <dgm:spPr/>
      <dgm:t>
        <a:bodyPr/>
        <a:lstStyle/>
        <a:p>
          <a:endParaRPr lang="en-ZA"/>
        </a:p>
      </dgm:t>
    </dgm:pt>
    <dgm:pt modelId="{E33BB20E-BEF4-409F-94DB-DC315CB5194F}" type="pres">
      <dgm:prSet presAssocID="{2D0FCBEA-8789-4DE7-92C8-6B199AC8F0CB}" presName="rootnode" presStyleCnt="0">
        <dgm:presLayoutVars>
          <dgm:chMax/>
          <dgm:chPref/>
          <dgm:dir/>
          <dgm:animLvl val="lvl"/>
        </dgm:presLayoutVars>
      </dgm:prSet>
      <dgm:spPr/>
    </dgm:pt>
    <dgm:pt modelId="{0CF855DF-2F89-4DFE-BBE6-B00DE9D13A2A}" type="pres">
      <dgm:prSet presAssocID="{A2F5B0B6-4688-4BBD-85AE-26D8378DB98B}" presName="composite" presStyleCnt="0"/>
      <dgm:spPr/>
    </dgm:pt>
    <dgm:pt modelId="{91B5A230-5125-4A50-8D04-ED5182F7FCA1}" type="pres">
      <dgm:prSet presAssocID="{A2F5B0B6-4688-4BBD-85AE-26D8378DB98B}" presName="bentUpArrow1" presStyleLbl="alignImgPlace1" presStyleIdx="0" presStyleCnt="2" custLinFactNeighborX="10118" custLinFactNeighborY="-2990"/>
      <dgm:spPr/>
    </dgm:pt>
    <dgm:pt modelId="{079F311C-5A22-4CD2-8534-1F97D9AD829A}" type="pres">
      <dgm:prSet presAssocID="{A2F5B0B6-4688-4BBD-85AE-26D8378DB98B}" presName="ParentText" presStyleLbl="node1" presStyleIdx="0" presStyleCnt="3" custLinFactNeighborX="-120" custLinFactNeighborY="-7041">
        <dgm:presLayoutVars>
          <dgm:chMax val="1"/>
          <dgm:chPref val="1"/>
          <dgm:bulletEnabled val="1"/>
        </dgm:presLayoutVars>
      </dgm:prSet>
      <dgm:spPr/>
    </dgm:pt>
    <dgm:pt modelId="{91CDCEAA-4680-4C71-89C2-CCCE8CAFF268}" type="pres">
      <dgm:prSet presAssocID="{A2F5B0B6-4688-4BBD-85AE-26D8378DB98B}" presName="ChildText" presStyleLbl="revTx" presStyleIdx="0" presStyleCnt="3" custScaleX="320508" custLinFactX="21957" custLinFactNeighborX="100000" custLinFactNeighborY="-14342">
        <dgm:presLayoutVars>
          <dgm:chMax val="0"/>
          <dgm:chPref val="0"/>
          <dgm:bulletEnabled val="1"/>
        </dgm:presLayoutVars>
      </dgm:prSet>
      <dgm:spPr/>
    </dgm:pt>
    <dgm:pt modelId="{1FF17A98-5671-475D-8121-274E64623EF0}" type="pres">
      <dgm:prSet presAssocID="{13F04CAB-644C-4563-AA73-62793858D11C}" presName="sibTrans" presStyleCnt="0"/>
      <dgm:spPr/>
    </dgm:pt>
    <dgm:pt modelId="{EE02BA36-661F-4EFB-9E95-CB1BCFCCDCB8}" type="pres">
      <dgm:prSet presAssocID="{12935256-1B92-4C45-8B95-8EA9FDA2B848}" presName="composite" presStyleCnt="0"/>
      <dgm:spPr/>
    </dgm:pt>
    <dgm:pt modelId="{F2A16614-BE2B-4758-B83E-AFC54801C515}" type="pres">
      <dgm:prSet presAssocID="{12935256-1B92-4C45-8B95-8EA9FDA2B848}" presName="bentUpArrow1" presStyleLbl="alignImgPlace1" presStyleIdx="1" presStyleCnt="2" custLinFactNeighborX="-39243" custLinFactNeighborY="7709"/>
      <dgm:spPr/>
    </dgm:pt>
    <dgm:pt modelId="{643A74D9-0B69-4289-A633-AB673F8081E7}" type="pres">
      <dgm:prSet presAssocID="{12935256-1B92-4C45-8B95-8EA9FDA2B848}" presName="ParentText" presStyleLbl="node1" presStyleIdx="1" presStyleCnt="3" custLinFactNeighborX="-35824" custLinFactNeighborY="2289">
        <dgm:presLayoutVars>
          <dgm:chMax val="1"/>
          <dgm:chPref val="1"/>
          <dgm:bulletEnabled val="1"/>
        </dgm:presLayoutVars>
      </dgm:prSet>
      <dgm:spPr/>
    </dgm:pt>
    <dgm:pt modelId="{4A5EA33D-AD96-45B6-AF2D-ADF61D551594}" type="pres">
      <dgm:prSet presAssocID="{12935256-1B92-4C45-8B95-8EA9FDA2B848}" presName="ChildText" presStyleLbl="revTx" presStyleIdx="1" presStyleCnt="3" custScaleX="364654" custLinFactNeighborX="96129" custLinFactNeighborY="-1472">
        <dgm:presLayoutVars>
          <dgm:chMax val="0"/>
          <dgm:chPref val="0"/>
          <dgm:bulletEnabled val="1"/>
        </dgm:presLayoutVars>
      </dgm:prSet>
      <dgm:spPr/>
    </dgm:pt>
    <dgm:pt modelId="{BC711FD3-EFE0-4418-A30D-2D4F20BC8A29}" type="pres">
      <dgm:prSet presAssocID="{C097BED7-5777-49DC-97DB-93CDED7BADA6}" presName="sibTrans" presStyleCnt="0"/>
      <dgm:spPr/>
    </dgm:pt>
    <dgm:pt modelId="{7338BFCC-F80E-4D0D-AD59-EF7D12ABD931}" type="pres">
      <dgm:prSet presAssocID="{C429A283-82D8-48B9-8DB6-5E65E34EDA52}" presName="composite" presStyleCnt="0"/>
      <dgm:spPr/>
    </dgm:pt>
    <dgm:pt modelId="{18D299EE-DFF4-402E-9225-C7BD09F9FB5B}" type="pres">
      <dgm:prSet presAssocID="{C429A283-82D8-48B9-8DB6-5E65E34EDA52}" presName="ParentText" presStyleLbl="node1" presStyleIdx="2" presStyleCnt="3" custLinFactNeighborX="-63295" custLinFactNeighborY="1882">
        <dgm:presLayoutVars>
          <dgm:chMax val="1"/>
          <dgm:chPref val="1"/>
          <dgm:bulletEnabled val="1"/>
        </dgm:presLayoutVars>
      </dgm:prSet>
      <dgm:spPr/>
    </dgm:pt>
    <dgm:pt modelId="{A628A328-42F5-4AE7-B1C8-663F70F16D1A}" type="pres">
      <dgm:prSet presAssocID="{C429A283-82D8-48B9-8DB6-5E65E34EDA52}" presName="FinalChildText" presStyleLbl="revTx" presStyleIdx="2" presStyleCnt="3" custScaleX="247785" custLinFactNeighborX="1645" custLinFactNeighborY="5566">
        <dgm:presLayoutVars>
          <dgm:chMax val="0"/>
          <dgm:chPref val="0"/>
          <dgm:bulletEnabled val="1"/>
        </dgm:presLayoutVars>
      </dgm:prSet>
      <dgm:spPr/>
    </dgm:pt>
  </dgm:ptLst>
  <dgm:cxnLst>
    <dgm:cxn modelId="{89BDC90E-8D5A-4830-B66F-930CF0E524C1}" type="presOf" srcId="{DEFEF695-DA3E-44C8-880C-7262E5883A05}" destId="{4A5EA33D-AD96-45B6-AF2D-ADF61D551594}" srcOrd="0" destOrd="1" presId="urn:microsoft.com/office/officeart/2005/8/layout/StepDownProcess"/>
    <dgm:cxn modelId="{CC8CFF1A-25C6-45DB-B877-336D9C0366C8}" srcId="{12935256-1B92-4C45-8B95-8EA9FDA2B848}" destId="{DEFEF695-DA3E-44C8-880C-7262E5883A05}" srcOrd="1" destOrd="0" parTransId="{000687D3-E79C-4739-9322-8CABFCF39C05}" sibTransId="{DF161D70-4BA6-4EDD-9DC3-AE86A49B77FD}"/>
    <dgm:cxn modelId="{4BC8B81C-D2E6-42E1-B92B-C75F913C2AC6}" srcId="{2D0FCBEA-8789-4DE7-92C8-6B199AC8F0CB}" destId="{A2F5B0B6-4688-4BBD-85AE-26D8378DB98B}" srcOrd="0" destOrd="0" parTransId="{9BCA95D9-6527-4C6C-86FB-E030EFF36771}" sibTransId="{13F04CAB-644C-4563-AA73-62793858D11C}"/>
    <dgm:cxn modelId="{524BD026-240B-4B9E-90CC-06259ECDE075}" srcId="{A2F5B0B6-4688-4BBD-85AE-26D8378DB98B}" destId="{A8CACE7F-6808-4FAA-AA61-76303FE0E06B}" srcOrd="0" destOrd="0" parTransId="{A4554DAA-B085-4D8D-A76B-BD04C9B9117F}" sibTransId="{2285B974-E021-47C1-9E86-563C13DEFE0E}"/>
    <dgm:cxn modelId="{269C1063-32EE-4F4F-A213-3BE7A9276901}" type="presOf" srcId="{C429A283-82D8-48B9-8DB6-5E65E34EDA52}" destId="{18D299EE-DFF4-402E-9225-C7BD09F9FB5B}" srcOrd="0" destOrd="0" presId="urn:microsoft.com/office/officeart/2005/8/layout/StepDownProcess"/>
    <dgm:cxn modelId="{B9874143-5539-4733-8DA2-6C1FB78CEB3C}" type="presOf" srcId="{7A1DB492-CE90-4964-BCDB-23DDF4A7165C}" destId="{4A5EA33D-AD96-45B6-AF2D-ADF61D551594}" srcOrd="0" destOrd="0" presId="urn:microsoft.com/office/officeart/2005/8/layout/StepDownProcess"/>
    <dgm:cxn modelId="{F7AFDF46-05CD-4A9A-8750-8DFC1FCD7B8D}" srcId="{C429A283-82D8-48B9-8DB6-5E65E34EDA52}" destId="{B529527A-625C-4BB1-9074-F1FF2848391E}" srcOrd="1" destOrd="0" parTransId="{9328DB78-8B86-446D-A8A3-16B111B27013}" sibTransId="{92A1245D-118C-4AD6-AA6B-7728A9A17CF3}"/>
    <dgm:cxn modelId="{0DADCD47-5EAF-4E30-910F-17960F25AF5A}" srcId="{C429A283-82D8-48B9-8DB6-5E65E34EDA52}" destId="{B1DBB19D-B326-4144-A87E-8A521A262C5F}" srcOrd="0" destOrd="0" parTransId="{CC84D64A-D86F-43FB-9E40-C45B55FE4C35}" sibTransId="{306028B3-F3A6-426E-A628-E890DAE13A52}"/>
    <dgm:cxn modelId="{FB1E7D6F-C3CA-4D76-ABE7-1AC4392F30ED}" type="presOf" srcId="{12935256-1B92-4C45-8B95-8EA9FDA2B848}" destId="{643A74D9-0B69-4289-A633-AB673F8081E7}" srcOrd="0" destOrd="0" presId="urn:microsoft.com/office/officeart/2005/8/layout/StepDownProcess"/>
    <dgm:cxn modelId="{C8776A53-7E29-4D3A-9460-FED1951B0B2E}" type="presOf" srcId="{B1DBB19D-B326-4144-A87E-8A521A262C5F}" destId="{A628A328-42F5-4AE7-B1C8-663F70F16D1A}" srcOrd="0" destOrd="0" presId="urn:microsoft.com/office/officeart/2005/8/layout/StepDownProcess"/>
    <dgm:cxn modelId="{E48D7175-3509-434F-BD85-3E827E7AD0CF}" srcId="{2D0FCBEA-8789-4DE7-92C8-6B199AC8F0CB}" destId="{12935256-1B92-4C45-8B95-8EA9FDA2B848}" srcOrd="1" destOrd="0" parTransId="{BE4999C9-373C-4605-ACAB-F8F3585DE34E}" sibTransId="{C097BED7-5777-49DC-97DB-93CDED7BADA6}"/>
    <dgm:cxn modelId="{8F58B058-4DBD-432C-919D-A93C0BA1EF75}" type="presOf" srcId="{B529527A-625C-4BB1-9074-F1FF2848391E}" destId="{A628A328-42F5-4AE7-B1C8-663F70F16D1A}" srcOrd="0" destOrd="1" presId="urn:microsoft.com/office/officeart/2005/8/layout/StepDownProcess"/>
    <dgm:cxn modelId="{5546647B-3DC6-4A1E-866B-6E04A83456D4}" srcId="{A2F5B0B6-4688-4BBD-85AE-26D8378DB98B}" destId="{6EB79DDB-5A84-4081-B401-1A2BA0E86CAD}" srcOrd="1" destOrd="0" parTransId="{ADC9C758-03BC-4FAF-9D67-2EE924E775B5}" sibTransId="{9445DBAF-18FD-4218-A479-E4191698ECCD}"/>
    <dgm:cxn modelId="{20C87AAB-E80D-4BFA-B965-568DE3101738}" srcId="{12935256-1B92-4C45-8B95-8EA9FDA2B848}" destId="{7A1DB492-CE90-4964-BCDB-23DDF4A7165C}" srcOrd="0" destOrd="0" parTransId="{7DE2F91C-1977-4A3B-B832-5E11D538D496}" sibTransId="{E635C052-4C88-4E1E-BD44-4B1C965B5853}"/>
    <dgm:cxn modelId="{4964E7AC-0FDD-4E38-A4DC-6F50F9FE4380}" type="presOf" srcId="{A8CACE7F-6808-4FAA-AA61-76303FE0E06B}" destId="{91CDCEAA-4680-4C71-89C2-CCCE8CAFF268}" srcOrd="0" destOrd="0" presId="urn:microsoft.com/office/officeart/2005/8/layout/StepDownProcess"/>
    <dgm:cxn modelId="{32501FE1-EB06-4B48-B830-6FA113F3547A}" srcId="{2D0FCBEA-8789-4DE7-92C8-6B199AC8F0CB}" destId="{C429A283-82D8-48B9-8DB6-5E65E34EDA52}" srcOrd="2" destOrd="0" parTransId="{0B29DF3A-F8CE-4CC6-8DE2-F03A2F1C0E19}" sibTransId="{BD286FE5-C5B0-4A2F-B48D-83881FE777D6}"/>
    <dgm:cxn modelId="{3213D3E2-0C78-4202-B7BA-9D542EE7C0E0}" type="presOf" srcId="{A2F5B0B6-4688-4BBD-85AE-26D8378DB98B}" destId="{079F311C-5A22-4CD2-8534-1F97D9AD829A}" srcOrd="0" destOrd="0" presId="urn:microsoft.com/office/officeart/2005/8/layout/StepDownProcess"/>
    <dgm:cxn modelId="{90E4F2E3-C6DC-409D-8C6C-6EFA0381D6A0}" type="presOf" srcId="{2D0FCBEA-8789-4DE7-92C8-6B199AC8F0CB}" destId="{E33BB20E-BEF4-409F-94DB-DC315CB5194F}" srcOrd="0" destOrd="0" presId="urn:microsoft.com/office/officeart/2005/8/layout/StepDownProcess"/>
    <dgm:cxn modelId="{2B9D28E9-2334-4822-8ADA-624AAAE0DBBD}" type="presOf" srcId="{6EB79DDB-5A84-4081-B401-1A2BA0E86CAD}" destId="{91CDCEAA-4680-4C71-89C2-CCCE8CAFF268}" srcOrd="0" destOrd="1" presId="urn:microsoft.com/office/officeart/2005/8/layout/StepDownProcess"/>
    <dgm:cxn modelId="{D4476627-FB4E-4BF7-AD86-FE2A904F623F}" type="presParOf" srcId="{E33BB20E-BEF4-409F-94DB-DC315CB5194F}" destId="{0CF855DF-2F89-4DFE-BBE6-B00DE9D13A2A}" srcOrd="0" destOrd="0" presId="urn:microsoft.com/office/officeart/2005/8/layout/StepDownProcess"/>
    <dgm:cxn modelId="{EF06DBB3-F6B2-4686-92A5-8BD74FD28576}" type="presParOf" srcId="{0CF855DF-2F89-4DFE-BBE6-B00DE9D13A2A}" destId="{91B5A230-5125-4A50-8D04-ED5182F7FCA1}" srcOrd="0" destOrd="0" presId="urn:microsoft.com/office/officeart/2005/8/layout/StepDownProcess"/>
    <dgm:cxn modelId="{E25C94C1-CE77-46CF-9E3F-5277D0DE9CEC}" type="presParOf" srcId="{0CF855DF-2F89-4DFE-BBE6-B00DE9D13A2A}" destId="{079F311C-5A22-4CD2-8534-1F97D9AD829A}" srcOrd="1" destOrd="0" presId="urn:microsoft.com/office/officeart/2005/8/layout/StepDownProcess"/>
    <dgm:cxn modelId="{D3D2FA09-DB2E-4BF2-88A4-BF33617DD4D8}" type="presParOf" srcId="{0CF855DF-2F89-4DFE-BBE6-B00DE9D13A2A}" destId="{91CDCEAA-4680-4C71-89C2-CCCE8CAFF268}" srcOrd="2" destOrd="0" presId="urn:microsoft.com/office/officeart/2005/8/layout/StepDownProcess"/>
    <dgm:cxn modelId="{4796A993-B314-4E53-8D6C-E60BF5C895E5}" type="presParOf" srcId="{E33BB20E-BEF4-409F-94DB-DC315CB5194F}" destId="{1FF17A98-5671-475D-8121-274E64623EF0}" srcOrd="1" destOrd="0" presId="urn:microsoft.com/office/officeart/2005/8/layout/StepDownProcess"/>
    <dgm:cxn modelId="{22884544-4371-4784-A25F-DCEB8B13A90D}" type="presParOf" srcId="{E33BB20E-BEF4-409F-94DB-DC315CB5194F}" destId="{EE02BA36-661F-4EFB-9E95-CB1BCFCCDCB8}" srcOrd="2" destOrd="0" presId="urn:microsoft.com/office/officeart/2005/8/layout/StepDownProcess"/>
    <dgm:cxn modelId="{00F1FB92-3E00-4E05-9B4A-D5464448B4F9}" type="presParOf" srcId="{EE02BA36-661F-4EFB-9E95-CB1BCFCCDCB8}" destId="{F2A16614-BE2B-4758-B83E-AFC54801C515}" srcOrd="0" destOrd="0" presId="urn:microsoft.com/office/officeart/2005/8/layout/StepDownProcess"/>
    <dgm:cxn modelId="{DBABEF6D-D1DD-4246-B68F-3485C9F70367}" type="presParOf" srcId="{EE02BA36-661F-4EFB-9E95-CB1BCFCCDCB8}" destId="{643A74D9-0B69-4289-A633-AB673F8081E7}" srcOrd="1" destOrd="0" presId="urn:microsoft.com/office/officeart/2005/8/layout/StepDownProcess"/>
    <dgm:cxn modelId="{6BB411B3-5A24-41ED-816B-9ABC5E4088CF}" type="presParOf" srcId="{EE02BA36-661F-4EFB-9E95-CB1BCFCCDCB8}" destId="{4A5EA33D-AD96-45B6-AF2D-ADF61D551594}" srcOrd="2" destOrd="0" presId="urn:microsoft.com/office/officeart/2005/8/layout/StepDownProcess"/>
    <dgm:cxn modelId="{A5DDEDF3-8363-4176-A1BF-A8C2CADD29E1}" type="presParOf" srcId="{E33BB20E-BEF4-409F-94DB-DC315CB5194F}" destId="{BC711FD3-EFE0-4418-A30D-2D4F20BC8A29}" srcOrd="3" destOrd="0" presId="urn:microsoft.com/office/officeart/2005/8/layout/StepDownProcess"/>
    <dgm:cxn modelId="{41490439-049C-4E6A-BAE1-C41CB16E4D83}" type="presParOf" srcId="{E33BB20E-BEF4-409F-94DB-DC315CB5194F}" destId="{7338BFCC-F80E-4D0D-AD59-EF7D12ABD931}" srcOrd="4" destOrd="0" presId="urn:microsoft.com/office/officeart/2005/8/layout/StepDownProcess"/>
    <dgm:cxn modelId="{6FF8FD38-7B82-4ADC-9CE1-D75E26812153}" type="presParOf" srcId="{7338BFCC-F80E-4D0D-AD59-EF7D12ABD931}" destId="{18D299EE-DFF4-402E-9225-C7BD09F9FB5B}" srcOrd="0" destOrd="0" presId="urn:microsoft.com/office/officeart/2005/8/layout/StepDownProcess"/>
    <dgm:cxn modelId="{D58AFD76-97BC-4AC4-934B-C8962EFB4636}" type="presParOf" srcId="{7338BFCC-F80E-4D0D-AD59-EF7D12ABD931}" destId="{A628A328-42F5-4AE7-B1C8-663F70F16D1A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DB8CBB8-30CC-4654-92FC-43663B04C938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D0163062-2EF0-4AD3-82D1-5CA34E8E6DD3}">
      <dgm:prSet/>
      <dgm:spPr/>
      <dgm:t>
        <a:bodyPr/>
        <a:lstStyle/>
        <a:p>
          <a:r>
            <a:rPr lang="en-ZA" dirty="0"/>
            <a:t>FINAL COPIES FOR THE PURPOSE OF GRADUATION</a:t>
          </a:r>
          <a:endParaRPr lang="en-US" dirty="0"/>
        </a:p>
      </dgm:t>
    </dgm:pt>
    <dgm:pt modelId="{5BFC6AFA-AA55-45CF-9D7B-5E6911E8F403}" type="parTrans" cxnId="{8C39B263-B1CC-45EB-8C2E-EE6AE67832D1}">
      <dgm:prSet/>
      <dgm:spPr/>
      <dgm:t>
        <a:bodyPr/>
        <a:lstStyle/>
        <a:p>
          <a:endParaRPr lang="en-US"/>
        </a:p>
      </dgm:t>
    </dgm:pt>
    <dgm:pt modelId="{9842E27D-4E6C-4097-8054-31F69CC3B41D}" type="sibTrans" cxnId="{8C39B263-B1CC-45EB-8C2E-EE6AE67832D1}">
      <dgm:prSet/>
      <dgm:spPr/>
      <dgm:t>
        <a:bodyPr/>
        <a:lstStyle/>
        <a:p>
          <a:endParaRPr lang="en-US"/>
        </a:p>
      </dgm:t>
    </dgm:pt>
    <dgm:pt modelId="{1F9D88DF-1C7D-4A0F-9C7C-8347C8406626}">
      <dgm:prSet/>
      <dgm:spPr/>
      <dgm:t>
        <a:bodyPr/>
        <a:lstStyle/>
        <a:p>
          <a:endParaRPr lang="en-ZA" dirty="0"/>
        </a:p>
        <a:p>
          <a:r>
            <a:rPr lang="en-ZA" dirty="0"/>
            <a:t>Please note: In terms of General Rule G5.14.2.5 in the 2022 General Prospectus students who have not effected corrections as directed and/or have not submitted final copies of their treatise/dissertation/thesis, shall be regarded as having not complied with the requirements of the qualification</a:t>
          </a:r>
        </a:p>
        <a:p>
          <a:endParaRPr lang="en-ZA" dirty="0"/>
        </a:p>
      </dgm:t>
    </dgm:pt>
    <dgm:pt modelId="{26D1C3E5-B031-490F-9FF1-279306B2DF16}" type="parTrans" cxnId="{7A6CF704-5167-4A4D-B323-09672BA11568}">
      <dgm:prSet/>
      <dgm:spPr/>
      <dgm:t>
        <a:bodyPr/>
        <a:lstStyle/>
        <a:p>
          <a:endParaRPr lang="en-US"/>
        </a:p>
      </dgm:t>
    </dgm:pt>
    <dgm:pt modelId="{6854FF9D-C2D2-4BDF-B8E1-1FDF8F78BB34}" type="sibTrans" cxnId="{7A6CF704-5167-4A4D-B323-09672BA11568}">
      <dgm:prSet/>
      <dgm:spPr/>
      <dgm:t>
        <a:bodyPr/>
        <a:lstStyle/>
        <a:p>
          <a:endParaRPr lang="en-US"/>
        </a:p>
      </dgm:t>
    </dgm:pt>
    <dgm:pt modelId="{7C260313-489B-4059-8ABE-DF074DC302AE}">
      <dgm:prSet/>
      <dgm:spPr/>
      <dgm:t>
        <a:bodyPr/>
        <a:lstStyle/>
        <a:p>
          <a:r>
            <a:rPr lang="en-ZA"/>
            <a:t>Students who have not submitted final copies of the final treatise/dissertation/thesis will not be eligible for graduation and will not be included in the graduation programme</a:t>
          </a:r>
          <a:endParaRPr lang="en-US" dirty="0"/>
        </a:p>
      </dgm:t>
    </dgm:pt>
    <dgm:pt modelId="{C1B645E1-FBDE-45AC-AB3E-5A29EED29AE4}" type="parTrans" cxnId="{80AB81C8-57FD-45A9-A8C0-D1BB35726E9C}">
      <dgm:prSet/>
      <dgm:spPr/>
      <dgm:t>
        <a:bodyPr/>
        <a:lstStyle/>
        <a:p>
          <a:endParaRPr lang="en-US"/>
        </a:p>
      </dgm:t>
    </dgm:pt>
    <dgm:pt modelId="{1D8BB11C-803C-4495-B5CD-9B941C2250E0}" type="sibTrans" cxnId="{80AB81C8-57FD-45A9-A8C0-D1BB35726E9C}">
      <dgm:prSet/>
      <dgm:spPr/>
      <dgm:t>
        <a:bodyPr/>
        <a:lstStyle/>
        <a:p>
          <a:endParaRPr lang="en-US"/>
        </a:p>
      </dgm:t>
    </dgm:pt>
    <dgm:pt modelId="{1DF384DB-DB7F-4619-BDC3-22C488C3D13C}" type="pres">
      <dgm:prSet presAssocID="{5DB8CBB8-30CC-4654-92FC-43663B04C93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2299DC9-89F6-4B8C-B691-3ABC6D489C39}" type="pres">
      <dgm:prSet presAssocID="{D0163062-2EF0-4AD3-82D1-5CA34E8E6DD3}" presName="hierRoot1" presStyleCnt="0"/>
      <dgm:spPr/>
    </dgm:pt>
    <dgm:pt modelId="{4E7CDE70-4463-460A-80A4-24E3063026B7}" type="pres">
      <dgm:prSet presAssocID="{D0163062-2EF0-4AD3-82D1-5CA34E8E6DD3}" presName="composite" presStyleCnt="0"/>
      <dgm:spPr/>
    </dgm:pt>
    <dgm:pt modelId="{7E9884E1-EF7B-434A-9B7C-903A6A886D59}" type="pres">
      <dgm:prSet presAssocID="{D0163062-2EF0-4AD3-82D1-5CA34E8E6DD3}" presName="background" presStyleLbl="node0" presStyleIdx="0" presStyleCnt="3"/>
      <dgm:spPr/>
    </dgm:pt>
    <dgm:pt modelId="{D51EC616-BA0B-49A4-B841-9348F0C27B75}" type="pres">
      <dgm:prSet presAssocID="{D0163062-2EF0-4AD3-82D1-5CA34E8E6DD3}" presName="text" presStyleLbl="fgAcc0" presStyleIdx="0" presStyleCnt="3">
        <dgm:presLayoutVars>
          <dgm:chPref val="3"/>
        </dgm:presLayoutVars>
      </dgm:prSet>
      <dgm:spPr/>
    </dgm:pt>
    <dgm:pt modelId="{C22D8ADB-2D85-41B0-9670-9F9933EE1551}" type="pres">
      <dgm:prSet presAssocID="{D0163062-2EF0-4AD3-82D1-5CA34E8E6DD3}" presName="hierChild2" presStyleCnt="0"/>
      <dgm:spPr/>
    </dgm:pt>
    <dgm:pt modelId="{0EC8CEF5-12D1-4CB9-8E2B-89FE6277DDD5}" type="pres">
      <dgm:prSet presAssocID="{1F9D88DF-1C7D-4A0F-9C7C-8347C8406626}" presName="hierRoot1" presStyleCnt="0"/>
      <dgm:spPr/>
    </dgm:pt>
    <dgm:pt modelId="{FF3C1D5D-3AE1-4AA6-A3A8-F03881BC4972}" type="pres">
      <dgm:prSet presAssocID="{1F9D88DF-1C7D-4A0F-9C7C-8347C8406626}" presName="composite" presStyleCnt="0"/>
      <dgm:spPr/>
    </dgm:pt>
    <dgm:pt modelId="{5F86C47B-3677-4429-A4AA-2BF060F63ACE}" type="pres">
      <dgm:prSet presAssocID="{1F9D88DF-1C7D-4A0F-9C7C-8347C8406626}" presName="background" presStyleLbl="node0" presStyleIdx="1" presStyleCnt="3"/>
      <dgm:spPr/>
    </dgm:pt>
    <dgm:pt modelId="{856FF344-2978-4143-BCF3-0029CE8CD116}" type="pres">
      <dgm:prSet presAssocID="{1F9D88DF-1C7D-4A0F-9C7C-8347C8406626}" presName="text" presStyleLbl="fgAcc0" presStyleIdx="1" presStyleCnt="3">
        <dgm:presLayoutVars>
          <dgm:chPref val="3"/>
        </dgm:presLayoutVars>
      </dgm:prSet>
      <dgm:spPr/>
    </dgm:pt>
    <dgm:pt modelId="{4C1BB0DF-A7F1-4E2C-8937-6230CF3F9E7A}" type="pres">
      <dgm:prSet presAssocID="{1F9D88DF-1C7D-4A0F-9C7C-8347C8406626}" presName="hierChild2" presStyleCnt="0"/>
      <dgm:spPr/>
    </dgm:pt>
    <dgm:pt modelId="{29A10780-7D56-41E6-90B2-C55ED6F32BD4}" type="pres">
      <dgm:prSet presAssocID="{7C260313-489B-4059-8ABE-DF074DC302AE}" presName="hierRoot1" presStyleCnt="0"/>
      <dgm:spPr/>
    </dgm:pt>
    <dgm:pt modelId="{6DFEFCC9-E3DC-4B19-AB1B-F2331217A4C4}" type="pres">
      <dgm:prSet presAssocID="{7C260313-489B-4059-8ABE-DF074DC302AE}" presName="composite" presStyleCnt="0"/>
      <dgm:spPr/>
    </dgm:pt>
    <dgm:pt modelId="{057487B4-826B-44A7-9A1C-43C487D46DA8}" type="pres">
      <dgm:prSet presAssocID="{7C260313-489B-4059-8ABE-DF074DC302AE}" presName="background" presStyleLbl="node0" presStyleIdx="2" presStyleCnt="3"/>
      <dgm:spPr/>
    </dgm:pt>
    <dgm:pt modelId="{20D7F4E3-8A0B-4884-A7F8-83BE1108C48D}" type="pres">
      <dgm:prSet presAssocID="{7C260313-489B-4059-8ABE-DF074DC302AE}" presName="text" presStyleLbl="fgAcc0" presStyleIdx="2" presStyleCnt="3">
        <dgm:presLayoutVars>
          <dgm:chPref val="3"/>
        </dgm:presLayoutVars>
      </dgm:prSet>
      <dgm:spPr/>
    </dgm:pt>
    <dgm:pt modelId="{39E891F0-4C28-4305-88BE-E10118C089CD}" type="pres">
      <dgm:prSet presAssocID="{7C260313-489B-4059-8ABE-DF074DC302AE}" presName="hierChild2" presStyleCnt="0"/>
      <dgm:spPr/>
    </dgm:pt>
  </dgm:ptLst>
  <dgm:cxnLst>
    <dgm:cxn modelId="{7A6CF704-5167-4A4D-B323-09672BA11568}" srcId="{5DB8CBB8-30CC-4654-92FC-43663B04C938}" destId="{1F9D88DF-1C7D-4A0F-9C7C-8347C8406626}" srcOrd="1" destOrd="0" parTransId="{26D1C3E5-B031-490F-9FF1-279306B2DF16}" sibTransId="{6854FF9D-C2D2-4BDF-B8E1-1FDF8F78BB34}"/>
    <dgm:cxn modelId="{8C39B263-B1CC-45EB-8C2E-EE6AE67832D1}" srcId="{5DB8CBB8-30CC-4654-92FC-43663B04C938}" destId="{D0163062-2EF0-4AD3-82D1-5CA34E8E6DD3}" srcOrd="0" destOrd="0" parTransId="{5BFC6AFA-AA55-45CF-9D7B-5E6911E8F403}" sibTransId="{9842E27D-4E6C-4097-8054-31F69CC3B41D}"/>
    <dgm:cxn modelId="{8CD09B7E-0306-4E89-8A23-15BC8CA3898E}" type="presOf" srcId="{D0163062-2EF0-4AD3-82D1-5CA34E8E6DD3}" destId="{D51EC616-BA0B-49A4-B841-9348F0C27B75}" srcOrd="0" destOrd="0" presId="urn:microsoft.com/office/officeart/2005/8/layout/hierarchy1"/>
    <dgm:cxn modelId="{296E0788-BBD9-43F4-A74D-6681B5C95B2D}" type="presOf" srcId="{7C260313-489B-4059-8ABE-DF074DC302AE}" destId="{20D7F4E3-8A0B-4884-A7F8-83BE1108C48D}" srcOrd="0" destOrd="0" presId="urn:microsoft.com/office/officeart/2005/8/layout/hierarchy1"/>
    <dgm:cxn modelId="{831DFBB9-7527-418A-9C64-457F10D6F2BF}" type="presOf" srcId="{5DB8CBB8-30CC-4654-92FC-43663B04C938}" destId="{1DF384DB-DB7F-4619-BDC3-22C488C3D13C}" srcOrd="0" destOrd="0" presId="urn:microsoft.com/office/officeart/2005/8/layout/hierarchy1"/>
    <dgm:cxn modelId="{80AB81C8-57FD-45A9-A8C0-D1BB35726E9C}" srcId="{5DB8CBB8-30CC-4654-92FC-43663B04C938}" destId="{7C260313-489B-4059-8ABE-DF074DC302AE}" srcOrd="2" destOrd="0" parTransId="{C1B645E1-FBDE-45AC-AB3E-5A29EED29AE4}" sibTransId="{1D8BB11C-803C-4495-B5CD-9B941C2250E0}"/>
    <dgm:cxn modelId="{A0C685F4-65C1-4C92-BAD0-C8939BC5E029}" type="presOf" srcId="{1F9D88DF-1C7D-4A0F-9C7C-8347C8406626}" destId="{856FF344-2978-4143-BCF3-0029CE8CD116}" srcOrd="0" destOrd="0" presId="urn:microsoft.com/office/officeart/2005/8/layout/hierarchy1"/>
    <dgm:cxn modelId="{CE4B383F-6CFC-4444-89C4-BE3E780E8D3D}" type="presParOf" srcId="{1DF384DB-DB7F-4619-BDC3-22C488C3D13C}" destId="{C2299DC9-89F6-4B8C-B691-3ABC6D489C39}" srcOrd="0" destOrd="0" presId="urn:microsoft.com/office/officeart/2005/8/layout/hierarchy1"/>
    <dgm:cxn modelId="{9D2322F9-0216-44A6-B93C-DA8575AB6795}" type="presParOf" srcId="{C2299DC9-89F6-4B8C-B691-3ABC6D489C39}" destId="{4E7CDE70-4463-460A-80A4-24E3063026B7}" srcOrd="0" destOrd="0" presId="urn:microsoft.com/office/officeart/2005/8/layout/hierarchy1"/>
    <dgm:cxn modelId="{2734D5F5-36FD-4FF4-B306-542BBD73B1C4}" type="presParOf" srcId="{4E7CDE70-4463-460A-80A4-24E3063026B7}" destId="{7E9884E1-EF7B-434A-9B7C-903A6A886D59}" srcOrd="0" destOrd="0" presId="urn:microsoft.com/office/officeart/2005/8/layout/hierarchy1"/>
    <dgm:cxn modelId="{6E845B21-763C-422D-8740-840CC9B13ADB}" type="presParOf" srcId="{4E7CDE70-4463-460A-80A4-24E3063026B7}" destId="{D51EC616-BA0B-49A4-B841-9348F0C27B75}" srcOrd="1" destOrd="0" presId="urn:microsoft.com/office/officeart/2005/8/layout/hierarchy1"/>
    <dgm:cxn modelId="{B83F11C6-DECB-4FFD-872B-A2EE1CD1557F}" type="presParOf" srcId="{C2299DC9-89F6-4B8C-B691-3ABC6D489C39}" destId="{C22D8ADB-2D85-41B0-9670-9F9933EE1551}" srcOrd="1" destOrd="0" presId="urn:microsoft.com/office/officeart/2005/8/layout/hierarchy1"/>
    <dgm:cxn modelId="{BA628777-9657-4DDD-8641-09E8502EF2CE}" type="presParOf" srcId="{1DF384DB-DB7F-4619-BDC3-22C488C3D13C}" destId="{0EC8CEF5-12D1-4CB9-8E2B-89FE6277DDD5}" srcOrd="1" destOrd="0" presId="urn:microsoft.com/office/officeart/2005/8/layout/hierarchy1"/>
    <dgm:cxn modelId="{E7365672-D3C5-4549-8DA4-7E1F17058F7F}" type="presParOf" srcId="{0EC8CEF5-12D1-4CB9-8E2B-89FE6277DDD5}" destId="{FF3C1D5D-3AE1-4AA6-A3A8-F03881BC4972}" srcOrd="0" destOrd="0" presId="urn:microsoft.com/office/officeart/2005/8/layout/hierarchy1"/>
    <dgm:cxn modelId="{44998E34-2125-4C2D-927D-F39A53AF443C}" type="presParOf" srcId="{FF3C1D5D-3AE1-4AA6-A3A8-F03881BC4972}" destId="{5F86C47B-3677-4429-A4AA-2BF060F63ACE}" srcOrd="0" destOrd="0" presId="urn:microsoft.com/office/officeart/2005/8/layout/hierarchy1"/>
    <dgm:cxn modelId="{3A1A4719-9609-4CED-AE28-E9ECA67C37B4}" type="presParOf" srcId="{FF3C1D5D-3AE1-4AA6-A3A8-F03881BC4972}" destId="{856FF344-2978-4143-BCF3-0029CE8CD116}" srcOrd="1" destOrd="0" presId="urn:microsoft.com/office/officeart/2005/8/layout/hierarchy1"/>
    <dgm:cxn modelId="{97273029-2F6F-4D05-A189-756560039323}" type="presParOf" srcId="{0EC8CEF5-12D1-4CB9-8E2B-89FE6277DDD5}" destId="{4C1BB0DF-A7F1-4E2C-8937-6230CF3F9E7A}" srcOrd="1" destOrd="0" presId="urn:microsoft.com/office/officeart/2005/8/layout/hierarchy1"/>
    <dgm:cxn modelId="{C40C24DB-3529-4F78-BB52-3C3354BD432C}" type="presParOf" srcId="{1DF384DB-DB7F-4619-BDC3-22C488C3D13C}" destId="{29A10780-7D56-41E6-90B2-C55ED6F32BD4}" srcOrd="2" destOrd="0" presId="urn:microsoft.com/office/officeart/2005/8/layout/hierarchy1"/>
    <dgm:cxn modelId="{FE0FB7C6-102B-4C31-8022-6CEB39DA4980}" type="presParOf" srcId="{29A10780-7D56-41E6-90B2-C55ED6F32BD4}" destId="{6DFEFCC9-E3DC-4B19-AB1B-F2331217A4C4}" srcOrd="0" destOrd="0" presId="urn:microsoft.com/office/officeart/2005/8/layout/hierarchy1"/>
    <dgm:cxn modelId="{A9B08E83-6AC0-408E-9020-EB911E78675E}" type="presParOf" srcId="{6DFEFCC9-E3DC-4B19-AB1B-F2331217A4C4}" destId="{057487B4-826B-44A7-9A1C-43C487D46DA8}" srcOrd="0" destOrd="0" presId="urn:microsoft.com/office/officeart/2005/8/layout/hierarchy1"/>
    <dgm:cxn modelId="{8DBD3595-BC01-4002-8E55-15697A93ECAC}" type="presParOf" srcId="{6DFEFCC9-E3DC-4B19-AB1B-F2331217A4C4}" destId="{20D7F4E3-8A0B-4884-A7F8-83BE1108C48D}" srcOrd="1" destOrd="0" presId="urn:microsoft.com/office/officeart/2005/8/layout/hierarchy1"/>
    <dgm:cxn modelId="{E5C224D8-189A-4A50-B178-7B1E4557EAA3}" type="presParOf" srcId="{29A10780-7D56-41E6-90B2-C55ED6F32BD4}" destId="{39E891F0-4C28-4305-88BE-E10118C089C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126B47B-1540-465B-B8A3-3AD33F8647D3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accent2_2" csCatId="accent2" phldr="1"/>
      <dgm:spPr/>
      <dgm:t>
        <a:bodyPr/>
        <a:lstStyle/>
        <a:p>
          <a:endParaRPr lang="en-US"/>
        </a:p>
      </dgm:t>
    </dgm:pt>
    <dgm:pt modelId="{52C13FAD-8507-4AE0-B0C3-A1F1DC16552D}">
      <dgm:prSet/>
      <dgm:spPr/>
      <dgm:t>
        <a:bodyPr/>
        <a:lstStyle/>
        <a:p>
          <a:r>
            <a:rPr lang="en-ZA" dirty="0"/>
            <a:t>THE CONTACT PERSON: DR N RANGANA</a:t>
          </a:r>
          <a:endParaRPr lang="en-US" dirty="0"/>
        </a:p>
      </dgm:t>
    </dgm:pt>
    <dgm:pt modelId="{10E35EC6-4ECF-4DAD-AB86-091729823F96}" type="parTrans" cxnId="{3E212D0B-955B-409C-B22F-76145027593F}">
      <dgm:prSet/>
      <dgm:spPr/>
      <dgm:t>
        <a:bodyPr/>
        <a:lstStyle/>
        <a:p>
          <a:endParaRPr lang="en-US"/>
        </a:p>
      </dgm:t>
    </dgm:pt>
    <dgm:pt modelId="{B06FB5A4-9F07-45E2-9B77-7A6D0D1B4167}" type="sibTrans" cxnId="{3E212D0B-955B-409C-B22F-76145027593F}">
      <dgm:prSet/>
      <dgm:spPr/>
      <dgm:t>
        <a:bodyPr/>
        <a:lstStyle/>
        <a:p>
          <a:endParaRPr lang="en-US"/>
        </a:p>
      </dgm:t>
    </dgm:pt>
    <dgm:pt modelId="{1CE5137B-8A66-487A-9EB5-09EAA7863600}">
      <dgm:prSet/>
      <dgm:spPr/>
      <dgm:t>
        <a:bodyPr/>
        <a:lstStyle/>
        <a:p>
          <a:endParaRPr lang="en-ZA" dirty="0"/>
        </a:p>
        <a:p>
          <a:r>
            <a:rPr lang="en-ZA" dirty="0"/>
            <a:t>EMAIL: </a:t>
          </a:r>
          <a:r>
            <a:rPr lang="en-ZA" dirty="0">
              <a:hlinkClick xmlns:r="http://schemas.openxmlformats.org/officeDocument/2006/relationships" r:id="rId1"/>
            </a:rPr>
            <a:t>Noluvo.Rangana@mandela.ac.za</a:t>
          </a:r>
          <a:endParaRPr lang="en-ZA" dirty="0"/>
        </a:p>
        <a:p>
          <a:endParaRPr lang="en-US" dirty="0"/>
        </a:p>
      </dgm:t>
    </dgm:pt>
    <dgm:pt modelId="{4129D30F-DDC4-4D1F-8DA6-BDD32667FA75}" type="parTrans" cxnId="{4AFDCA4A-F78F-477D-8C4C-1E7797439753}">
      <dgm:prSet/>
      <dgm:spPr/>
      <dgm:t>
        <a:bodyPr/>
        <a:lstStyle/>
        <a:p>
          <a:endParaRPr lang="en-US"/>
        </a:p>
      </dgm:t>
    </dgm:pt>
    <dgm:pt modelId="{A4659B4C-E252-4ABC-A528-7F380D1B2B32}" type="sibTrans" cxnId="{4AFDCA4A-F78F-477D-8C4C-1E7797439753}">
      <dgm:prSet/>
      <dgm:spPr/>
      <dgm:t>
        <a:bodyPr/>
        <a:lstStyle/>
        <a:p>
          <a:endParaRPr lang="en-US"/>
        </a:p>
      </dgm:t>
    </dgm:pt>
    <dgm:pt modelId="{44A7C914-7F48-42C6-BCBA-6A900DB63C66}">
      <dgm:prSet/>
      <dgm:spPr/>
      <dgm:t>
        <a:bodyPr/>
        <a:lstStyle/>
        <a:p>
          <a:r>
            <a:rPr lang="en-ZA" dirty="0"/>
            <a:t>CONTACT NUMBER: 041 504 3326</a:t>
          </a:r>
          <a:endParaRPr lang="en-US" dirty="0"/>
        </a:p>
      </dgm:t>
    </dgm:pt>
    <dgm:pt modelId="{6B713AFC-13CA-49D7-AE58-451D524E6BB9}" type="parTrans" cxnId="{C7E6AFC2-FA20-4EF7-859B-748AE82DC263}">
      <dgm:prSet/>
      <dgm:spPr/>
      <dgm:t>
        <a:bodyPr/>
        <a:lstStyle/>
        <a:p>
          <a:endParaRPr lang="en-US"/>
        </a:p>
      </dgm:t>
    </dgm:pt>
    <dgm:pt modelId="{9E6EC2DD-DC8A-43D9-B206-01F6DF730680}" type="sibTrans" cxnId="{C7E6AFC2-FA20-4EF7-859B-748AE82DC263}">
      <dgm:prSet/>
      <dgm:spPr/>
      <dgm:t>
        <a:bodyPr/>
        <a:lstStyle/>
        <a:p>
          <a:endParaRPr lang="en-US"/>
        </a:p>
      </dgm:t>
    </dgm:pt>
    <dgm:pt modelId="{547FE638-648D-45BE-BF0F-326F40F4D4E8}">
      <dgm:prSet/>
      <dgm:spPr/>
      <dgm:t>
        <a:bodyPr/>
        <a:lstStyle/>
        <a:p>
          <a:r>
            <a:rPr lang="en-ZA"/>
            <a:t>ASSESSMENT AND FINAL SUBMISSION DOCUMENTATION CAN BE FOUND AT THE LINK BELOW:</a:t>
          </a:r>
          <a:endParaRPr lang="en-US"/>
        </a:p>
      </dgm:t>
    </dgm:pt>
    <dgm:pt modelId="{8F55A776-C4C3-4085-AA41-55410A7D974D}" type="parTrans" cxnId="{8068D88B-CA97-4E6A-9A1F-5FDF1C8AEF31}">
      <dgm:prSet/>
      <dgm:spPr/>
      <dgm:t>
        <a:bodyPr/>
        <a:lstStyle/>
        <a:p>
          <a:endParaRPr lang="en-US"/>
        </a:p>
      </dgm:t>
    </dgm:pt>
    <dgm:pt modelId="{9CDAC6D3-196D-4F21-BF27-D3B26A658E4E}" type="sibTrans" cxnId="{8068D88B-CA97-4E6A-9A1F-5FDF1C8AEF31}">
      <dgm:prSet/>
      <dgm:spPr/>
      <dgm:t>
        <a:bodyPr/>
        <a:lstStyle/>
        <a:p>
          <a:endParaRPr lang="en-US"/>
        </a:p>
      </dgm:t>
    </dgm:pt>
    <dgm:pt modelId="{5165FE7B-50C1-42B2-B0F6-FEE461BEE07D}">
      <dgm:prSet/>
      <dgm:spPr/>
      <dgm:t>
        <a:bodyPr/>
        <a:lstStyle/>
        <a:p>
          <a:r>
            <a:rPr lang="en-ZA" dirty="0">
              <a:hlinkClick xmlns:r="http://schemas.openxmlformats.org/officeDocument/2006/relationships" r:id="rId2"/>
            </a:rPr>
            <a:t>https://students.mandela.ac.za/Portal-Pages/Exam-related-Documents</a:t>
          </a:r>
          <a:endParaRPr lang="en-US" dirty="0"/>
        </a:p>
      </dgm:t>
    </dgm:pt>
    <dgm:pt modelId="{8A80806C-EC9D-40AA-A2F7-E4534244E6AE}" type="parTrans" cxnId="{E6AF9914-4970-4BAC-BD1C-9C8313284ED2}">
      <dgm:prSet/>
      <dgm:spPr/>
      <dgm:t>
        <a:bodyPr/>
        <a:lstStyle/>
        <a:p>
          <a:endParaRPr lang="en-US"/>
        </a:p>
      </dgm:t>
    </dgm:pt>
    <dgm:pt modelId="{6427D217-873A-478E-84A4-9A4157223493}" type="sibTrans" cxnId="{E6AF9914-4970-4BAC-BD1C-9C8313284ED2}">
      <dgm:prSet/>
      <dgm:spPr/>
      <dgm:t>
        <a:bodyPr/>
        <a:lstStyle/>
        <a:p>
          <a:endParaRPr lang="en-US"/>
        </a:p>
      </dgm:t>
    </dgm:pt>
    <dgm:pt modelId="{0BEA5BD4-9BA4-42A6-8B0F-6F8A1E942124}" type="pres">
      <dgm:prSet presAssocID="{6126B47B-1540-465B-B8A3-3AD33F8647D3}" presName="root" presStyleCnt="0">
        <dgm:presLayoutVars>
          <dgm:dir/>
          <dgm:resizeHandles val="exact"/>
        </dgm:presLayoutVars>
      </dgm:prSet>
      <dgm:spPr/>
    </dgm:pt>
    <dgm:pt modelId="{E8B17803-5B64-4EEC-974B-F061CE8AFA17}" type="pres">
      <dgm:prSet presAssocID="{52C13FAD-8507-4AE0-B0C3-A1F1DC16552D}" presName="compNode" presStyleCnt="0"/>
      <dgm:spPr/>
    </dgm:pt>
    <dgm:pt modelId="{F94FFC44-056A-464C-8CC2-FD53C26C0858}" type="pres">
      <dgm:prSet presAssocID="{52C13FAD-8507-4AE0-B0C3-A1F1DC16552D}" presName="bgRect" presStyleLbl="bgShp" presStyleIdx="0" presStyleCnt="5"/>
      <dgm:spPr/>
    </dgm:pt>
    <dgm:pt modelId="{B1ED0AA5-7ABA-4D2E-B778-333F0739E6B3}" type="pres">
      <dgm:prSet presAssocID="{52C13FAD-8507-4AE0-B0C3-A1F1DC16552D}" presName="iconRect" presStyleLbl="node1" presStyleIdx="0" presStyleCnt="5"/>
      <dgm:spPr>
        <a:blipFill>
          <a:blip xmlns:r="http://schemas.openxmlformats.org/officeDocument/2006/relationships"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87BC0421-09F2-48D5-925A-FC8496C658FC}" type="pres">
      <dgm:prSet presAssocID="{52C13FAD-8507-4AE0-B0C3-A1F1DC16552D}" presName="spaceRect" presStyleCnt="0"/>
      <dgm:spPr/>
    </dgm:pt>
    <dgm:pt modelId="{EDC7A659-4E41-47B8-A556-F6435C60005D}" type="pres">
      <dgm:prSet presAssocID="{52C13FAD-8507-4AE0-B0C3-A1F1DC16552D}" presName="parTx" presStyleLbl="revTx" presStyleIdx="0" presStyleCnt="5">
        <dgm:presLayoutVars>
          <dgm:chMax val="0"/>
          <dgm:chPref val="0"/>
        </dgm:presLayoutVars>
      </dgm:prSet>
      <dgm:spPr/>
    </dgm:pt>
    <dgm:pt modelId="{CC97904B-35BB-4CF1-9768-0329A764CC83}" type="pres">
      <dgm:prSet presAssocID="{B06FB5A4-9F07-45E2-9B77-7A6D0D1B4167}" presName="sibTrans" presStyleCnt="0"/>
      <dgm:spPr/>
    </dgm:pt>
    <dgm:pt modelId="{0039D150-EFE6-4698-9380-9654C5D91C29}" type="pres">
      <dgm:prSet presAssocID="{1CE5137B-8A66-487A-9EB5-09EAA7863600}" presName="compNode" presStyleCnt="0"/>
      <dgm:spPr/>
    </dgm:pt>
    <dgm:pt modelId="{3903E7C8-5B1D-427A-808D-AC7428EF80B5}" type="pres">
      <dgm:prSet presAssocID="{1CE5137B-8A66-487A-9EB5-09EAA7863600}" presName="bgRect" presStyleLbl="bgShp" presStyleIdx="1" presStyleCnt="5"/>
      <dgm:spPr/>
    </dgm:pt>
    <dgm:pt modelId="{90F25A4F-9090-42FD-86E8-1EAFF9062690}" type="pres">
      <dgm:prSet presAssocID="{1CE5137B-8A66-487A-9EB5-09EAA7863600}" presName="iconRect" presStyleLbl="node1" presStyleIdx="1" presStyleCnt="5"/>
      <dgm:spPr>
        <a:blipFill>
          <a:blip xmlns:r="http://schemas.openxmlformats.org/officeDocument/2006/relationships"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end"/>
        </a:ext>
      </dgm:extLst>
    </dgm:pt>
    <dgm:pt modelId="{4DA9A5F9-0F11-44ED-B34A-7F6F2593E0A8}" type="pres">
      <dgm:prSet presAssocID="{1CE5137B-8A66-487A-9EB5-09EAA7863600}" presName="spaceRect" presStyleCnt="0"/>
      <dgm:spPr/>
    </dgm:pt>
    <dgm:pt modelId="{1887B573-2802-4CD1-B8CC-1E8683BE03F8}" type="pres">
      <dgm:prSet presAssocID="{1CE5137B-8A66-487A-9EB5-09EAA7863600}" presName="parTx" presStyleLbl="revTx" presStyleIdx="1" presStyleCnt="5">
        <dgm:presLayoutVars>
          <dgm:chMax val="0"/>
          <dgm:chPref val="0"/>
        </dgm:presLayoutVars>
      </dgm:prSet>
      <dgm:spPr/>
    </dgm:pt>
    <dgm:pt modelId="{65C42B40-E0C7-4EBC-B963-C42DEB919B79}" type="pres">
      <dgm:prSet presAssocID="{A4659B4C-E252-4ABC-A528-7F380D1B2B32}" presName="sibTrans" presStyleCnt="0"/>
      <dgm:spPr/>
    </dgm:pt>
    <dgm:pt modelId="{19C9BB5A-620D-4BA5-9B1D-5E556308CC48}" type="pres">
      <dgm:prSet presAssocID="{44A7C914-7F48-42C6-BCBA-6A900DB63C66}" presName="compNode" presStyleCnt="0"/>
      <dgm:spPr/>
    </dgm:pt>
    <dgm:pt modelId="{3DF131BA-8718-46B2-B176-FA344B4B465B}" type="pres">
      <dgm:prSet presAssocID="{44A7C914-7F48-42C6-BCBA-6A900DB63C66}" presName="bgRect" presStyleLbl="bgShp" presStyleIdx="2" presStyleCnt="5" custLinFactNeighborY="1775"/>
      <dgm:spPr/>
    </dgm:pt>
    <dgm:pt modelId="{B624F9E9-E598-4260-AC0F-F0D4899372DE}" type="pres">
      <dgm:prSet presAssocID="{44A7C914-7F48-42C6-BCBA-6A900DB63C66}" presName="iconRect" presStyleLbl="node1" presStyleIdx="2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eceiver"/>
        </a:ext>
      </dgm:extLst>
    </dgm:pt>
    <dgm:pt modelId="{A7231D41-6E50-45A4-8EC4-1E83166035EC}" type="pres">
      <dgm:prSet presAssocID="{44A7C914-7F48-42C6-BCBA-6A900DB63C66}" presName="spaceRect" presStyleCnt="0"/>
      <dgm:spPr/>
    </dgm:pt>
    <dgm:pt modelId="{6B6E1B32-8820-4B5D-A54A-007B9E67B33C}" type="pres">
      <dgm:prSet presAssocID="{44A7C914-7F48-42C6-BCBA-6A900DB63C66}" presName="parTx" presStyleLbl="revTx" presStyleIdx="2" presStyleCnt="5">
        <dgm:presLayoutVars>
          <dgm:chMax val="0"/>
          <dgm:chPref val="0"/>
        </dgm:presLayoutVars>
      </dgm:prSet>
      <dgm:spPr/>
    </dgm:pt>
    <dgm:pt modelId="{320D8A9E-4836-4987-9A3D-E3ADCD213F67}" type="pres">
      <dgm:prSet presAssocID="{9E6EC2DD-DC8A-43D9-B206-01F6DF730680}" presName="sibTrans" presStyleCnt="0"/>
      <dgm:spPr/>
    </dgm:pt>
    <dgm:pt modelId="{966240C7-D06B-4B32-86E6-FE66B72B22B3}" type="pres">
      <dgm:prSet presAssocID="{547FE638-648D-45BE-BF0F-326F40F4D4E8}" presName="compNode" presStyleCnt="0"/>
      <dgm:spPr/>
    </dgm:pt>
    <dgm:pt modelId="{9D6AEE2E-44E9-4D8F-AC57-645C00926898}" type="pres">
      <dgm:prSet presAssocID="{547FE638-648D-45BE-BF0F-326F40F4D4E8}" presName="bgRect" presStyleLbl="bgShp" presStyleIdx="3" presStyleCnt="5"/>
      <dgm:spPr/>
    </dgm:pt>
    <dgm:pt modelId="{92771302-65E6-4C19-A594-1BF9693CB3EC}" type="pres">
      <dgm:prSet presAssocID="{547FE638-648D-45BE-BF0F-326F40F4D4E8}" presName="iconRect" presStyleLbl="node1" presStyleIdx="3" presStyleCnt="5"/>
      <dgm:spPr>
        <a:blipFill>
          <a:blip xmlns:r="http://schemas.openxmlformats.org/officeDocument/2006/relationships" r:embed="rId9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esentation with Checklist"/>
        </a:ext>
      </dgm:extLst>
    </dgm:pt>
    <dgm:pt modelId="{E1E540BF-BD7B-4501-8D74-F3E531B0A68A}" type="pres">
      <dgm:prSet presAssocID="{547FE638-648D-45BE-BF0F-326F40F4D4E8}" presName="spaceRect" presStyleCnt="0"/>
      <dgm:spPr/>
    </dgm:pt>
    <dgm:pt modelId="{4E19879A-A135-4C5B-8857-11093A8DA460}" type="pres">
      <dgm:prSet presAssocID="{547FE638-648D-45BE-BF0F-326F40F4D4E8}" presName="parTx" presStyleLbl="revTx" presStyleIdx="3" presStyleCnt="5">
        <dgm:presLayoutVars>
          <dgm:chMax val="0"/>
          <dgm:chPref val="0"/>
        </dgm:presLayoutVars>
      </dgm:prSet>
      <dgm:spPr/>
    </dgm:pt>
    <dgm:pt modelId="{7191FE48-9DD4-4D19-A25C-E7E87DE47C20}" type="pres">
      <dgm:prSet presAssocID="{9CDAC6D3-196D-4F21-BF27-D3B26A658E4E}" presName="sibTrans" presStyleCnt="0"/>
      <dgm:spPr/>
    </dgm:pt>
    <dgm:pt modelId="{68D5E0AD-3F00-4D50-A1A1-5E5013961ADB}" type="pres">
      <dgm:prSet presAssocID="{5165FE7B-50C1-42B2-B0F6-FEE461BEE07D}" presName="compNode" presStyleCnt="0"/>
      <dgm:spPr/>
    </dgm:pt>
    <dgm:pt modelId="{D4C52BBB-E351-43E9-B874-C065CB74FD0A}" type="pres">
      <dgm:prSet presAssocID="{5165FE7B-50C1-42B2-B0F6-FEE461BEE07D}" presName="bgRect" presStyleLbl="bgShp" presStyleIdx="4" presStyleCnt="5"/>
      <dgm:spPr/>
    </dgm:pt>
    <dgm:pt modelId="{FC32CBBC-C0F4-4C06-B13A-D082DFBD2A56}" type="pres">
      <dgm:prSet presAssocID="{5165FE7B-50C1-42B2-B0F6-FEE461BEE07D}" presName="iconRect" presStyleLbl="node1" presStyleIdx="4" presStyleCnt="5"/>
      <dgm:spPr>
        <a:blipFill>
          <a:blip xmlns:r="http://schemas.openxmlformats.org/officeDocument/2006/relationships" r:embed="rId11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arth Globe Americas"/>
        </a:ext>
      </dgm:extLst>
    </dgm:pt>
    <dgm:pt modelId="{503B01DA-FA95-4F82-B813-DB4CDC293385}" type="pres">
      <dgm:prSet presAssocID="{5165FE7B-50C1-42B2-B0F6-FEE461BEE07D}" presName="spaceRect" presStyleCnt="0"/>
      <dgm:spPr/>
    </dgm:pt>
    <dgm:pt modelId="{49EE2EC7-7762-4A19-AAFD-31E94A1D6335}" type="pres">
      <dgm:prSet presAssocID="{5165FE7B-50C1-42B2-B0F6-FEE461BEE07D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3E212D0B-955B-409C-B22F-76145027593F}" srcId="{6126B47B-1540-465B-B8A3-3AD33F8647D3}" destId="{52C13FAD-8507-4AE0-B0C3-A1F1DC16552D}" srcOrd="0" destOrd="0" parTransId="{10E35EC6-4ECF-4DAD-AB86-091729823F96}" sibTransId="{B06FB5A4-9F07-45E2-9B77-7A6D0D1B4167}"/>
    <dgm:cxn modelId="{E6AF9914-4970-4BAC-BD1C-9C8313284ED2}" srcId="{6126B47B-1540-465B-B8A3-3AD33F8647D3}" destId="{5165FE7B-50C1-42B2-B0F6-FEE461BEE07D}" srcOrd="4" destOrd="0" parTransId="{8A80806C-EC9D-40AA-A2F7-E4534244E6AE}" sibTransId="{6427D217-873A-478E-84A4-9A4157223493}"/>
    <dgm:cxn modelId="{6190D538-23DD-4632-9F2F-5A8D73DD8A34}" type="presOf" srcId="{5165FE7B-50C1-42B2-B0F6-FEE461BEE07D}" destId="{49EE2EC7-7762-4A19-AAFD-31E94A1D6335}" srcOrd="0" destOrd="0" presId="urn:microsoft.com/office/officeart/2018/2/layout/IconVerticalSolidList"/>
    <dgm:cxn modelId="{4AFDCA4A-F78F-477D-8C4C-1E7797439753}" srcId="{6126B47B-1540-465B-B8A3-3AD33F8647D3}" destId="{1CE5137B-8A66-487A-9EB5-09EAA7863600}" srcOrd="1" destOrd="0" parTransId="{4129D30F-DDC4-4D1F-8DA6-BDD32667FA75}" sibTransId="{A4659B4C-E252-4ABC-A528-7F380D1B2B32}"/>
    <dgm:cxn modelId="{3F29077F-4711-4D06-BB3D-A26BE556E187}" type="presOf" srcId="{52C13FAD-8507-4AE0-B0C3-A1F1DC16552D}" destId="{EDC7A659-4E41-47B8-A556-F6435C60005D}" srcOrd="0" destOrd="0" presId="urn:microsoft.com/office/officeart/2018/2/layout/IconVerticalSolidList"/>
    <dgm:cxn modelId="{8A606C89-B555-44EA-814A-170CDA776680}" type="presOf" srcId="{1CE5137B-8A66-487A-9EB5-09EAA7863600}" destId="{1887B573-2802-4CD1-B8CC-1E8683BE03F8}" srcOrd="0" destOrd="0" presId="urn:microsoft.com/office/officeart/2018/2/layout/IconVerticalSolidList"/>
    <dgm:cxn modelId="{78EBA58B-4779-473D-BC4B-7297A23CB111}" type="presOf" srcId="{44A7C914-7F48-42C6-BCBA-6A900DB63C66}" destId="{6B6E1B32-8820-4B5D-A54A-007B9E67B33C}" srcOrd="0" destOrd="0" presId="urn:microsoft.com/office/officeart/2018/2/layout/IconVerticalSolidList"/>
    <dgm:cxn modelId="{8068D88B-CA97-4E6A-9A1F-5FDF1C8AEF31}" srcId="{6126B47B-1540-465B-B8A3-3AD33F8647D3}" destId="{547FE638-648D-45BE-BF0F-326F40F4D4E8}" srcOrd="3" destOrd="0" parTransId="{8F55A776-C4C3-4085-AA41-55410A7D974D}" sibTransId="{9CDAC6D3-196D-4F21-BF27-D3B26A658E4E}"/>
    <dgm:cxn modelId="{06A36FB4-6ED5-49AD-9819-6E30674DDCA2}" type="presOf" srcId="{547FE638-648D-45BE-BF0F-326F40F4D4E8}" destId="{4E19879A-A135-4C5B-8857-11093A8DA460}" srcOrd="0" destOrd="0" presId="urn:microsoft.com/office/officeart/2018/2/layout/IconVerticalSolidList"/>
    <dgm:cxn modelId="{C7E6AFC2-FA20-4EF7-859B-748AE82DC263}" srcId="{6126B47B-1540-465B-B8A3-3AD33F8647D3}" destId="{44A7C914-7F48-42C6-BCBA-6A900DB63C66}" srcOrd="2" destOrd="0" parTransId="{6B713AFC-13CA-49D7-AE58-451D524E6BB9}" sibTransId="{9E6EC2DD-DC8A-43D9-B206-01F6DF730680}"/>
    <dgm:cxn modelId="{E0D41BD0-D143-4035-8D7E-7779E510A90B}" type="presOf" srcId="{6126B47B-1540-465B-B8A3-3AD33F8647D3}" destId="{0BEA5BD4-9BA4-42A6-8B0F-6F8A1E942124}" srcOrd="0" destOrd="0" presId="urn:microsoft.com/office/officeart/2018/2/layout/IconVerticalSolidList"/>
    <dgm:cxn modelId="{2A905D8D-8543-407D-AB95-2C7182B3E47F}" type="presParOf" srcId="{0BEA5BD4-9BA4-42A6-8B0F-6F8A1E942124}" destId="{E8B17803-5B64-4EEC-974B-F061CE8AFA17}" srcOrd="0" destOrd="0" presId="urn:microsoft.com/office/officeart/2018/2/layout/IconVerticalSolidList"/>
    <dgm:cxn modelId="{F442A2AE-5A29-41C4-BFF7-D45247735908}" type="presParOf" srcId="{E8B17803-5B64-4EEC-974B-F061CE8AFA17}" destId="{F94FFC44-056A-464C-8CC2-FD53C26C0858}" srcOrd="0" destOrd="0" presId="urn:microsoft.com/office/officeart/2018/2/layout/IconVerticalSolidList"/>
    <dgm:cxn modelId="{4A083F9C-20B6-4DA4-B110-0DEC85FB9B83}" type="presParOf" srcId="{E8B17803-5B64-4EEC-974B-F061CE8AFA17}" destId="{B1ED0AA5-7ABA-4D2E-B778-333F0739E6B3}" srcOrd="1" destOrd="0" presId="urn:microsoft.com/office/officeart/2018/2/layout/IconVerticalSolidList"/>
    <dgm:cxn modelId="{83DC3CF8-6ADB-457A-8218-8A3F0FDD8113}" type="presParOf" srcId="{E8B17803-5B64-4EEC-974B-F061CE8AFA17}" destId="{87BC0421-09F2-48D5-925A-FC8496C658FC}" srcOrd="2" destOrd="0" presId="urn:microsoft.com/office/officeart/2018/2/layout/IconVerticalSolidList"/>
    <dgm:cxn modelId="{020A6B3C-2606-4BD4-A68C-8890B91A6981}" type="presParOf" srcId="{E8B17803-5B64-4EEC-974B-F061CE8AFA17}" destId="{EDC7A659-4E41-47B8-A556-F6435C60005D}" srcOrd="3" destOrd="0" presId="urn:microsoft.com/office/officeart/2018/2/layout/IconVerticalSolidList"/>
    <dgm:cxn modelId="{22C8E3CD-13B9-4345-A539-C07AA2DA4D9A}" type="presParOf" srcId="{0BEA5BD4-9BA4-42A6-8B0F-6F8A1E942124}" destId="{CC97904B-35BB-4CF1-9768-0329A764CC83}" srcOrd="1" destOrd="0" presId="urn:microsoft.com/office/officeart/2018/2/layout/IconVerticalSolidList"/>
    <dgm:cxn modelId="{F5841C7D-DE61-4BAF-A83E-BCEB4F9B0ACE}" type="presParOf" srcId="{0BEA5BD4-9BA4-42A6-8B0F-6F8A1E942124}" destId="{0039D150-EFE6-4698-9380-9654C5D91C29}" srcOrd="2" destOrd="0" presId="urn:microsoft.com/office/officeart/2018/2/layout/IconVerticalSolidList"/>
    <dgm:cxn modelId="{ACF37354-8B10-4274-A230-1B328B34CBC1}" type="presParOf" srcId="{0039D150-EFE6-4698-9380-9654C5D91C29}" destId="{3903E7C8-5B1D-427A-808D-AC7428EF80B5}" srcOrd="0" destOrd="0" presId="urn:microsoft.com/office/officeart/2018/2/layout/IconVerticalSolidList"/>
    <dgm:cxn modelId="{3EC90E52-EB84-4C8C-B075-E8E99A4936CB}" type="presParOf" srcId="{0039D150-EFE6-4698-9380-9654C5D91C29}" destId="{90F25A4F-9090-42FD-86E8-1EAFF9062690}" srcOrd="1" destOrd="0" presId="urn:microsoft.com/office/officeart/2018/2/layout/IconVerticalSolidList"/>
    <dgm:cxn modelId="{5F188E80-B2FE-407A-8076-A61D96889DB3}" type="presParOf" srcId="{0039D150-EFE6-4698-9380-9654C5D91C29}" destId="{4DA9A5F9-0F11-44ED-B34A-7F6F2593E0A8}" srcOrd="2" destOrd="0" presId="urn:microsoft.com/office/officeart/2018/2/layout/IconVerticalSolidList"/>
    <dgm:cxn modelId="{997DACB0-39B0-4DE1-A018-7C1E48616C9F}" type="presParOf" srcId="{0039D150-EFE6-4698-9380-9654C5D91C29}" destId="{1887B573-2802-4CD1-B8CC-1E8683BE03F8}" srcOrd="3" destOrd="0" presId="urn:microsoft.com/office/officeart/2018/2/layout/IconVerticalSolidList"/>
    <dgm:cxn modelId="{9A2F0959-FD79-4A7E-85B7-C97DB33B536C}" type="presParOf" srcId="{0BEA5BD4-9BA4-42A6-8B0F-6F8A1E942124}" destId="{65C42B40-E0C7-4EBC-B963-C42DEB919B79}" srcOrd="3" destOrd="0" presId="urn:microsoft.com/office/officeart/2018/2/layout/IconVerticalSolidList"/>
    <dgm:cxn modelId="{2F30505E-B9FC-4A18-A3D9-23F2752479E4}" type="presParOf" srcId="{0BEA5BD4-9BA4-42A6-8B0F-6F8A1E942124}" destId="{19C9BB5A-620D-4BA5-9B1D-5E556308CC48}" srcOrd="4" destOrd="0" presId="urn:microsoft.com/office/officeart/2018/2/layout/IconVerticalSolidList"/>
    <dgm:cxn modelId="{95F2A414-ED2C-47D5-88A7-AB0F365C9356}" type="presParOf" srcId="{19C9BB5A-620D-4BA5-9B1D-5E556308CC48}" destId="{3DF131BA-8718-46B2-B176-FA344B4B465B}" srcOrd="0" destOrd="0" presId="urn:microsoft.com/office/officeart/2018/2/layout/IconVerticalSolidList"/>
    <dgm:cxn modelId="{31196BFD-7FAB-4018-882B-4C35F0B07B90}" type="presParOf" srcId="{19C9BB5A-620D-4BA5-9B1D-5E556308CC48}" destId="{B624F9E9-E598-4260-AC0F-F0D4899372DE}" srcOrd="1" destOrd="0" presId="urn:microsoft.com/office/officeart/2018/2/layout/IconVerticalSolidList"/>
    <dgm:cxn modelId="{2345AFEB-1F00-4771-83E1-2645E8C91B3A}" type="presParOf" srcId="{19C9BB5A-620D-4BA5-9B1D-5E556308CC48}" destId="{A7231D41-6E50-45A4-8EC4-1E83166035EC}" srcOrd="2" destOrd="0" presId="urn:microsoft.com/office/officeart/2018/2/layout/IconVerticalSolidList"/>
    <dgm:cxn modelId="{7A728B7E-B689-4E78-9ED2-DE5B93DF75B0}" type="presParOf" srcId="{19C9BB5A-620D-4BA5-9B1D-5E556308CC48}" destId="{6B6E1B32-8820-4B5D-A54A-007B9E67B33C}" srcOrd="3" destOrd="0" presId="urn:microsoft.com/office/officeart/2018/2/layout/IconVerticalSolidList"/>
    <dgm:cxn modelId="{3F96B3BD-A7E4-46B3-B03E-8247E92D8F02}" type="presParOf" srcId="{0BEA5BD4-9BA4-42A6-8B0F-6F8A1E942124}" destId="{320D8A9E-4836-4987-9A3D-E3ADCD213F67}" srcOrd="5" destOrd="0" presId="urn:microsoft.com/office/officeart/2018/2/layout/IconVerticalSolidList"/>
    <dgm:cxn modelId="{8B5ADB9B-534D-4CA0-9724-F60C709A01C1}" type="presParOf" srcId="{0BEA5BD4-9BA4-42A6-8B0F-6F8A1E942124}" destId="{966240C7-D06B-4B32-86E6-FE66B72B22B3}" srcOrd="6" destOrd="0" presId="urn:microsoft.com/office/officeart/2018/2/layout/IconVerticalSolidList"/>
    <dgm:cxn modelId="{ADF76584-18D6-44DD-8216-0737A7B3D003}" type="presParOf" srcId="{966240C7-D06B-4B32-86E6-FE66B72B22B3}" destId="{9D6AEE2E-44E9-4D8F-AC57-645C00926898}" srcOrd="0" destOrd="0" presId="urn:microsoft.com/office/officeart/2018/2/layout/IconVerticalSolidList"/>
    <dgm:cxn modelId="{95D1DBC4-C605-4A8A-9603-5113305ED625}" type="presParOf" srcId="{966240C7-D06B-4B32-86E6-FE66B72B22B3}" destId="{92771302-65E6-4C19-A594-1BF9693CB3EC}" srcOrd="1" destOrd="0" presId="urn:microsoft.com/office/officeart/2018/2/layout/IconVerticalSolidList"/>
    <dgm:cxn modelId="{6294378D-39EA-4C72-B012-40E47D61647E}" type="presParOf" srcId="{966240C7-D06B-4B32-86E6-FE66B72B22B3}" destId="{E1E540BF-BD7B-4501-8D74-F3E531B0A68A}" srcOrd="2" destOrd="0" presId="urn:microsoft.com/office/officeart/2018/2/layout/IconVerticalSolidList"/>
    <dgm:cxn modelId="{6271B5D3-9D00-463B-A408-997B5B239948}" type="presParOf" srcId="{966240C7-D06B-4B32-86E6-FE66B72B22B3}" destId="{4E19879A-A135-4C5B-8857-11093A8DA460}" srcOrd="3" destOrd="0" presId="urn:microsoft.com/office/officeart/2018/2/layout/IconVerticalSolidList"/>
    <dgm:cxn modelId="{8FD075A3-BF98-4571-8B5F-AB7A34BEF8E7}" type="presParOf" srcId="{0BEA5BD4-9BA4-42A6-8B0F-6F8A1E942124}" destId="{7191FE48-9DD4-4D19-A25C-E7E87DE47C20}" srcOrd="7" destOrd="0" presId="urn:microsoft.com/office/officeart/2018/2/layout/IconVerticalSolidList"/>
    <dgm:cxn modelId="{43889AB2-3C46-4A50-9760-B2FC163E877A}" type="presParOf" srcId="{0BEA5BD4-9BA4-42A6-8B0F-6F8A1E942124}" destId="{68D5E0AD-3F00-4D50-A1A1-5E5013961ADB}" srcOrd="8" destOrd="0" presId="urn:microsoft.com/office/officeart/2018/2/layout/IconVerticalSolidList"/>
    <dgm:cxn modelId="{92B073B6-0B03-46A7-81E9-4AC1D10D5D91}" type="presParOf" srcId="{68D5E0AD-3F00-4D50-A1A1-5E5013961ADB}" destId="{D4C52BBB-E351-43E9-B874-C065CB74FD0A}" srcOrd="0" destOrd="0" presId="urn:microsoft.com/office/officeart/2018/2/layout/IconVerticalSolidList"/>
    <dgm:cxn modelId="{A3E2B332-AB12-4F15-AD6C-DE1A2583897C}" type="presParOf" srcId="{68D5E0AD-3F00-4D50-A1A1-5E5013961ADB}" destId="{FC32CBBC-C0F4-4C06-B13A-D082DFBD2A56}" srcOrd="1" destOrd="0" presId="urn:microsoft.com/office/officeart/2018/2/layout/IconVerticalSolidList"/>
    <dgm:cxn modelId="{01C00969-BB5C-4CC3-93FD-41BB9CB280BC}" type="presParOf" srcId="{68D5E0AD-3F00-4D50-A1A1-5E5013961ADB}" destId="{503B01DA-FA95-4F82-B813-DB4CDC293385}" srcOrd="2" destOrd="0" presId="urn:microsoft.com/office/officeart/2018/2/layout/IconVerticalSolidList"/>
    <dgm:cxn modelId="{FD656086-A5BB-4D6D-933C-F0ADE4D5EDE5}" type="presParOf" srcId="{68D5E0AD-3F00-4D50-A1A1-5E5013961ADB}" destId="{49EE2EC7-7762-4A19-AAFD-31E94A1D6335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D5C24C-C0E0-4B78-B2D9-DD9A31FFCEE0}">
      <dsp:nvSpPr>
        <dsp:cNvPr id="0" name=""/>
        <dsp:cNvSpPr/>
      </dsp:nvSpPr>
      <dsp:spPr>
        <a:xfrm>
          <a:off x="0" y="2567"/>
          <a:ext cx="10515600" cy="131380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A39D7B-62B9-4385-AAFB-FD05A84FBB9F}">
      <dsp:nvSpPr>
        <dsp:cNvPr id="0" name=""/>
        <dsp:cNvSpPr/>
      </dsp:nvSpPr>
      <dsp:spPr>
        <a:xfrm>
          <a:off x="397425" y="298174"/>
          <a:ext cx="723299" cy="72259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7DC660-FD75-4065-A146-DA24CA656CB7}">
      <dsp:nvSpPr>
        <dsp:cNvPr id="0" name=""/>
        <dsp:cNvSpPr/>
      </dsp:nvSpPr>
      <dsp:spPr>
        <a:xfrm>
          <a:off x="1518151" y="2567"/>
          <a:ext cx="8795927" cy="1315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180" tIns="139180" rIns="139180" bIns="13918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400" kern="1200" dirty="0"/>
            <a:t>TITLE</a:t>
          </a:r>
        </a:p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400" kern="1200" dirty="0"/>
            <a:t>PERMISSION TO SUBMIT FOR ASSESSEMENT – FROM SUPERVISOR</a:t>
          </a:r>
        </a:p>
        <a:p>
          <a:pPr marL="0" lvl="0" indent="0" algn="l" defTabSz="622300"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“RESEARCH IS SUBJECT TO A CONFIDENTIALITY AGREEMENT”</a:t>
          </a:r>
        </a:p>
      </dsp:txBody>
      <dsp:txXfrm>
        <a:off x="1518151" y="2567"/>
        <a:ext cx="8795927" cy="1315089"/>
      </dsp:txXfrm>
    </dsp:sp>
    <dsp:sp modelId="{21EB6B52-8B31-4127-A3BE-7C6BE828FB2E}">
      <dsp:nvSpPr>
        <dsp:cNvPr id="0" name=""/>
        <dsp:cNvSpPr/>
      </dsp:nvSpPr>
      <dsp:spPr>
        <a:xfrm>
          <a:off x="0" y="1580674"/>
          <a:ext cx="10515600" cy="131380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CA112C-3E4A-4AB9-86B5-8E72C1BCF3B4}">
      <dsp:nvSpPr>
        <dsp:cNvPr id="0" name=""/>
        <dsp:cNvSpPr/>
      </dsp:nvSpPr>
      <dsp:spPr>
        <a:xfrm>
          <a:off x="397425" y="1876281"/>
          <a:ext cx="723299" cy="722592"/>
        </a:xfrm>
        <a:prstGeom prst="rect">
          <a:avLst/>
        </a:prstGeom>
        <a:blipFill>
          <a:blip xmlns:r="http://schemas.openxmlformats.org/officeDocument/2006/relationships"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5BAE10-ABBA-4CC6-B5D9-B8B462F6FF63}">
      <dsp:nvSpPr>
        <dsp:cNvPr id="0" name=""/>
        <dsp:cNvSpPr/>
      </dsp:nvSpPr>
      <dsp:spPr>
        <a:xfrm>
          <a:off x="1518151" y="1580674"/>
          <a:ext cx="8795927" cy="1315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180" tIns="139180" rIns="139180" bIns="13918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400" kern="1200" dirty="0"/>
            <a:t>SUBJECT OF THE SUBMISSION: #ASSESS_HEALTH SINA, L 210612856</a:t>
          </a:r>
        </a:p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400" kern="1200" dirty="0"/>
            <a:t>PDF DOCUMENT</a:t>
          </a:r>
        </a:p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400" kern="1200" dirty="0"/>
            <a:t>PHD – SUBMIT 100 WORD CITATION AND MANUSCRIPT OF AN ARTICLE TO THEIR SUPERVISORS WITHIN 6 WEEKS OF PHD SUBMISSION </a:t>
          </a:r>
        </a:p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dirty="0"/>
        </a:p>
      </dsp:txBody>
      <dsp:txXfrm>
        <a:off x="1518151" y="1580674"/>
        <a:ext cx="8795927" cy="1315089"/>
      </dsp:txXfrm>
    </dsp:sp>
    <dsp:sp modelId="{53465632-9E2D-459E-9C38-256F1A9F2474}">
      <dsp:nvSpPr>
        <dsp:cNvPr id="0" name=""/>
        <dsp:cNvSpPr/>
      </dsp:nvSpPr>
      <dsp:spPr>
        <a:xfrm>
          <a:off x="0" y="3158781"/>
          <a:ext cx="10515600" cy="131380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8C9275-5D11-4A00-9F82-A3B27F6976A0}">
      <dsp:nvSpPr>
        <dsp:cNvPr id="0" name=""/>
        <dsp:cNvSpPr/>
      </dsp:nvSpPr>
      <dsp:spPr>
        <a:xfrm>
          <a:off x="397425" y="3454388"/>
          <a:ext cx="723299" cy="722592"/>
        </a:xfrm>
        <a:prstGeom prst="rect">
          <a:avLst/>
        </a:prstGeom>
        <a:blipFill>
          <a:blip xmlns:r="http://schemas.openxmlformats.org/officeDocument/2006/relationships"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E15F3A-DFDA-4A57-8709-40EAD6706A86}">
      <dsp:nvSpPr>
        <dsp:cNvPr id="0" name=""/>
        <dsp:cNvSpPr/>
      </dsp:nvSpPr>
      <dsp:spPr>
        <a:xfrm>
          <a:off x="1518151" y="3158781"/>
          <a:ext cx="8795927" cy="1315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180" tIns="139180" rIns="139180" bIns="13918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400" kern="1200" dirty="0"/>
            <a:t>“RESEARCH IS SUBJECT TO A CONFIDENTIALITY AGREEMENT”</a:t>
          </a:r>
          <a:endParaRPr lang="en-US" sz="1400" kern="1200" dirty="0"/>
        </a:p>
      </dsp:txBody>
      <dsp:txXfrm>
        <a:off x="1518151" y="3158781"/>
        <a:ext cx="8795927" cy="131508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B5A230-5125-4A50-8D04-ED5182F7FCA1}">
      <dsp:nvSpPr>
        <dsp:cNvPr id="0" name=""/>
        <dsp:cNvSpPr/>
      </dsp:nvSpPr>
      <dsp:spPr>
        <a:xfrm rot="5400000">
          <a:off x="588161" y="1475650"/>
          <a:ext cx="1340534" cy="1526151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9F311C-5A22-4CD2-8534-1F97D9AD829A}">
      <dsp:nvSpPr>
        <dsp:cNvPr id="0" name=""/>
        <dsp:cNvSpPr/>
      </dsp:nvSpPr>
      <dsp:spPr>
        <a:xfrm>
          <a:off x="75877" y="0"/>
          <a:ext cx="2256670" cy="1579596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3300" kern="1200" dirty="0"/>
            <a:t>TIMELINES</a:t>
          </a:r>
        </a:p>
      </dsp:txBody>
      <dsp:txXfrm>
        <a:off x="153000" y="77123"/>
        <a:ext cx="2102424" cy="1425350"/>
      </dsp:txXfrm>
    </dsp:sp>
    <dsp:sp modelId="{91CDCEAA-4680-4C71-89C2-CCCE8CAFF268}">
      <dsp:nvSpPr>
        <dsp:cNvPr id="0" name=""/>
        <dsp:cNvSpPr/>
      </dsp:nvSpPr>
      <dsp:spPr>
        <a:xfrm>
          <a:off x="2527336" y="0"/>
          <a:ext cx="5260457" cy="1276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ZA" sz="1800" kern="1200" dirty="0"/>
            <a:t>Masters treatise and dissertation – 4 weeks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ZA" sz="1800" kern="1200" dirty="0"/>
            <a:t>Doctoral thesis – 6 weeks</a:t>
          </a:r>
        </a:p>
      </dsp:txBody>
      <dsp:txXfrm>
        <a:off x="2527336" y="0"/>
        <a:ext cx="5260457" cy="1276699"/>
      </dsp:txXfrm>
    </dsp:sp>
    <dsp:sp modelId="{F2A16614-BE2B-4758-B83E-AFC54801C515}">
      <dsp:nvSpPr>
        <dsp:cNvPr id="0" name=""/>
        <dsp:cNvSpPr/>
      </dsp:nvSpPr>
      <dsp:spPr>
        <a:xfrm rot="5400000">
          <a:off x="2574459" y="3393481"/>
          <a:ext cx="1340534" cy="1526151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3A74D9-0B69-4289-A633-AB673F8081E7}">
      <dsp:nvSpPr>
        <dsp:cNvPr id="0" name=""/>
        <dsp:cNvSpPr/>
      </dsp:nvSpPr>
      <dsp:spPr>
        <a:xfrm>
          <a:off x="2009776" y="1840287"/>
          <a:ext cx="2256670" cy="1579596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3300" kern="1200" dirty="0"/>
            <a:t>PROCESS</a:t>
          </a:r>
        </a:p>
      </dsp:txBody>
      <dsp:txXfrm>
        <a:off x="2086899" y="1917410"/>
        <a:ext cx="2102424" cy="1425350"/>
      </dsp:txXfrm>
    </dsp:sp>
    <dsp:sp modelId="{4A5EA33D-AD96-45B6-AF2D-ADF61D551594}">
      <dsp:nvSpPr>
        <dsp:cNvPr id="0" name=""/>
        <dsp:cNvSpPr/>
      </dsp:nvSpPr>
      <dsp:spPr>
        <a:xfrm>
          <a:off x="4480763" y="1935988"/>
          <a:ext cx="5985019" cy="1276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ZA" sz="1800" kern="1200" dirty="0"/>
            <a:t>Upon the return of examiner reports, they will serve at FPGSC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ZA" sz="1800" kern="1200" dirty="0"/>
            <a:t>Faculty manager will inform you in writing of the outcome</a:t>
          </a:r>
        </a:p>
      </dsp:txBody>
      <dsp:txXfrm>
        <a:off x="4480763" y="1935988"/>
        <a:ext cx="5985019" cy="1276699"/>
      </dsp:txXfrm>
    </dsp:sp>
    <dsp:sp modelId="{18D299EE-DFF4-402E-9225-C7BD09F9FB5B}">
      <dsp:nvSpPr>
        <dsp:cNvPr id="0" name=""/>
        <dsp:cNvSpPr/>
      </dsp:nvSpPr>
      <dsp:spPr>
        <a:xfrm>
          <a:off x="4129467" y="3608261"/>
          <a:ext cx="2256670" cy="1579596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3300" kern="1200" dirty="0"/>
            <a:t>OUTCOME</a:t>
          </a:r>
        </a:p>
      </dsp:txBody>
      <dsp:txXfrm>
        <a:off x="4206590" y="3685384"/>
        <a:ext cx="2102424" cy="1425350"/>
      </dsp:txXfrm>
    </dsp:sp>
    <dsp:sp modelId="{A628A328-42F5-4AE7-B1C8-663F70F16D1A}">
      <dsp:nvSpPr>
        <dsp:cNvPr id="0" name=""/>
        <dsp:cNvSpPr/>
      </dsp:nvSpPr>
      <dsp:spPr>
        <a:xfrm>
          <a:off x="6628708" y="3800250"/>
          <a:ext cx="4066863" cy="1276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ZA" sz="1600" kern="1200" dirty="0"/>
            <a:t>Degree is awarded – Submit final copies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ZA" sz="1600" kern="1200" dirty="0"/>
            <a:t>Resubmission – M: 3 months                                                                                                                                             D: 6 months</a:t>
          </a:r>
        </a:p>
      </dsp:txBody>
      <dsp:txXfrm>
        <a:off x="6628708" y="3800250"/>
        <a:ext cx="4066863" cy="127669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9884E1-EF7B-434A-9B7C-903A6A886D59}">
      <dsp:nvSpPr>
        <dsp:cNvPr id="0" name=""/>
        <dsp:cNvSpPr/>
      </dsp:nvSpPr>
      <dsp:spPr>
        <a:xfrm>
          <a:off x="0" y="706671"/>
          <a:ext cx="3073451" cy="19516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1EC616-BA0B-49A4-B841-9348F0C27B75}">
      <dsp:nvSpPr>
        <dsp:cNvPr id="0" name=""/>
        <dsp:cNvSpPr/>
      </dsp:nvSpPr>
      <dsp:spPr>
        <a:xfrm>
          <a:off x="341494" y="1031091"/>
          <a:ext cx="3073451" cy="19516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200" kern="1200" dirty="0"/>
            <a:t>FINAL COPIES FOR THE PURPOSE OF GRADUATION</a:t>
          </a:r>
          <a:endParaRPr lang="en-US" sz="1200" kern="1200" dirty="0"/>
        </a:p>
      </dsp:txBody>
      <dsp:txXfrm>
        <a:off x="398656" y="1088253"/>
        <a:ext cx="2959127" cy="1837317"/>
      </dsp:txXfrm>
    </dsp:sp>
    <dsp:sp modelId="{5F86C47B-3677-4429-A4AA-2BF060F63ACE}">
      <dsp:nvSpPr>
        <dsp:cNvPr id="0" name=""/>
        <dsp:cNvSpPr/>
      </dsp:nvSpPr>
      <dsp:spPr>
        <a:xfrm>
          <a:off x="3756441" y="706671"/>
          <a:ext cx="3073451" cy="19516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6FF344-2978-4143-BCF3-0029CE8CD116}">
      <dsp:nvSpPr>
        <dsp:cNvPr id="0" name=""/>
        <dsp:cNvSpPr/>
      </dsp:nvSpPr>
      <dsp:spPr>
        <a:xfrm>
          <a:off x="4097935" y="1031091"/>
          <a:ext cx="3073451" cy="19516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ZA" sz="1200" kern="1200" dirty="0"/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200" kern="1200" dirty="0"/>
            <a:t>Please note: In terms of General Rule G5.14.2.5 in the 2022 General Prospectus students who have not effected corrections as directed and/or have not submitted final copies of their treatise/dissertation/thesis, shall be regarded as having not complied with the requirements of the qualification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ZA" sz="1200" kern="1200" dirty="0"/>
        </a:p>
      </dsp:txBody>
      <dsp:txXfrm>
        <a:off x="4155097" y="1088253"/>
        <a:ext cx="2959127" cy="1837317"/>
      </dsp:txXfrm>
    </dsp:sp>
    <dsp:sp modelId="{057487B4-826B-44A7-9A1C-43C487D46DA8}">
      <dsp:nvSpPr>
        <dsp:cNvPr id="0" name=""/>
        <dsp:cNvSpPr/>
      </dsp:nvSpPr>
      <dsp:spPr>
        <a:xfrm>
          <a:off x="7512882" y="706671"/>
          <a:ext cx="3073451" cy="19516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D7F4E3-8A0B-4884-A7F8-83BE1108C48D}">
      <dsp:nvSpPr>
        <dsp:cNvPr id="0" name=""/>
        <dsp:cNvSpPr/>
      </dsp:nvSpPr>
      <dsp:spPr>
        <a:xfrm>
          <a:off x="7854377" y="1031091"/>
          <a:ext cx="3073451" cy="19516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200" kern="1200"/>
            <a:t>Students who have not submitted final copies of the final treatise/dissertation/thesis will not be eligible for graduation and will not be included in the graduation programme</a:t>
          </a:r>
          <a:endParaRPr lang="en-US" sz="1200" kern="1200" dirty="0"/>
        </a:p>
      </dsp:txBody>
      <dsp:txXfrm>
        <a:off x="7911539" y="1088253"/>
        <a:ext cx="2959127" cy="183731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4FFC44-056A-464C-8CC2-FD53C26C0858}">
      <dsp:nvSpPr>
        <dsp:cNvPr id="0" name=""/>
        <dsp:cNvSpPr/>
      </dsp:nvSpPr>
      <dsp:spPr>
        <a:xfrm>
          <a:off x="0" y="4485"/>
          <a:ext cx="5315188" cy="36874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ED0AA5-7ABA-4D2E-B778-333F0739E6B3}">
      <dsp:nvSpPr>
        <dsp:cNvPr id="0" name=""/>
        <dsp:cNvSpPr/>
      </dsp:nvSpPr>
      <dsp:spPr>
        <a:xfrm>
          <a:off x="111544" y="87452"/>
          <a:ext cx="203007" cy="202809"/>
        </a:xfrm>
        <a:prstGeom prst="rect">
          <a:avLst/>
        </a:prstGeom>
        <a:blipFill>
          <a:blip xmlns:r="http://schemas.openxmlformats.org/officeDocument/2006/relationships" r:embed="rId1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C7A659-4E41-47B8-A556-F6435C60005D}">
      <dsp:nvSpPr>
        <dsp:cNvPr id="0" name=""/>
        <dsp:cNvSpPr/>
      </dsp:nvSpPr>
      <dsp:spPr>
        <a:xfrm>
          <a:off x="426097" y="4485"/>
          <a:ext cx="4768337" cy="5876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197" tIns="62197" rIns="62197" bIns="62197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400" kern="1200" dirty="0"/>
            <a:t>THE CONTACT PERSON: DR N RANGANA</a:t>
          </a:r>
          <a:endParaRPr lang="en-US" sz="1400" kern="1200" dirty="0"/>
        </a:p>
      </dsp:txBody>
      <dsp:txXfrm>
        <a:off x="426097" y="4485"/>
        <a:ext cx="4768337" cy="587685"/>
      </dsp:txXfrm>
    </dsp:sp>
    <dsp:sp modelId="{3903E7C8-5B1D-427A-808D-AC7428EF80B5}">
      <dsp:nvSpPr>
        <dsp:cNvPr id="0" name=""/>
        <dsp:cNvSpPr/>
      </dsp:nvSpPr>
      <dsp:spPr>
        <a:xfrm>
          <a:off x="0" y="739091"/>
          <a:ext cx="5315188" cy="36874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F25A4F-9090-42FD-86E8-1EAFF9062690}">
      <dsp:nvSpPr>
        <dsp:cNvPr id="0" name=""/>
        <dsp:cNvSpPr/>
      </dsp:nvSpPr>
      <dsp:spPr>
        <a:xfrm>
          <a:off x="111544" y="822059"/>
          <a:ext cx="203007" cy="202809"/>
        </a:xfrm>
        <a:prstGeom prst="rect">
          <a:avLst/>
        </a:prstGeom>
        <a:blipFill>
          <a:blip xmlns:r="http://schemas.openxmlformats.org/officeDocument/2006/relationships"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87B573-2802-4CD1-B8CC-1E8683BE03F8}">
      <dsp:nvSpPr>
        <dsp:cNvPr id="0" name=""/>
        <dsp:cNvSpPr/>
      </dsp:nvSpPr>
      <dsp:spPr>
        <a:xfrm>
          <a:off x="426097" y="739091"/>
          <a:ext cx="4768337" cy="5876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197" tIns="62197" rIns="62197" bIns="62197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ZA" sz="1400" kern="1200" dirty="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400" kern="1200" dirty="0"/>
            <a:t>EMAIL: </a:t>
          </a:r>
          <a:r>
            <a:rPr lang="en-ZA" sz="1400" kern="1200" dirty="0">
              <a:hlinkClick xmlns:r="http://schemas.openxmlformats.org/officeDocument/2006/relationships" r:id="rId5"/>
            </a:rPr>
            <a:t>Noluvo.Rangana@mandela.ac.za</a:t>
          </a:r>
          <a:endParaRPr lang="en-ZA" sz="1400" kern="1200" dirty="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dirty="0"/>
        </a:p>
      </dsp:txBody>
      <dsp:txXfrm>
        <a:off x="426097" y="739091"/>
        <a:ext cx="4768337" cy="587685"/>
      </dsp:txXfrm>
    </dsp:sp>
    <dsp:sp modelId="{3DF131BA-8718-46B2-B176-FA344B4B465B}">
      <dsp:nvSpPr>
        <dsp:cNvPr id="0" name=""/>
        <dsp:cNvSpPr/>
      </dsp:nvSpPr>
      <dsp:spPr>
        <a:xfrm>
          <a:off x="0" y="1480243"/>
          <a:ext cx="5315188" cy="36874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24F9E9-E598-4260-AC0F-F0D4899372DE}">
      <dsp:nvSpPr>
        <dsp:cNvPr id="0" name=""/>
        <dsp:cNvSpPr/>
      </dsp:nvSpPr>
      <dsp:spPr>
        <a:xfrm>
          <a:off x="111544" y="1556666"/>
          <a:ext cx="203007" cy="202809"/>
        </a:xfrm>
        <a:prstGeom prst="rect">
          <a:avLst/>
        </a:prstGeom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6E1B32-8820-4B5D-A54A-007B9E67B33C}">
      <dsp:nvSpPr>
        <dsp:cNvPr id="0" name=""/>
        <dsp:cNvSpPr/>
      </dsp:nvSpPr>
      <dsp:spPr>
        <a:xfrm>
          <a:off x="426097" y="1473698"/>
          <a:ext cx="4768337" cy="5876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197" tIns="62197" rIns="62197" bIns="62197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400" kern="1200" dirty="0"/>
            <a:t>CONTACT NUMBER: 041 504 3326</a:t>
          </a:r>
          <a:endParaRPr lang="en-US" sz="1400" kern="1200" dirty="0"/>
        </a:p>
      </dsp:txBody>
      <dsp:txXfrm>
        <a:off x="426097" y="1473698"/>
        <a:ext cx="4768337" cy="587685"/>
      </dsp:txXfrm>
    </dsp:sp>
    <dsp:sp modelId="{9D6AEE2E-44E9-4D8F-AC57-645C00926898}">
      <dsp:nvSpPr>
        <dsp:cNvPr id="0" name=""/>
        <dsp:cNvSpPr/>
      </dsp:nvSpPr>
      <dsp:spPr>
        <a:xfrm>
          <a:off x="0" y="2208305"/>
          <a:ext cx="5315188" cy="36874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771302-65E6-4C19-A594-1BF9693CB3EC}">
      <dsp:nvSpPr>
        <dsp:cNvPr id="0" name=""/>
        <dsp:cNvSpPr/>
      </dsp:nvSpPr>
      <dsp:spPr>
        <a:xfrm>
          <a:off x="111544" y="2291272"/>
          <a:ext cx="203007" cy="202809"/>
        </a:xfrm>
        <a:prstGeom prst="rect">
          <a:avLst/>
        </a:prstGeom>
        <a:blipFill>
          <a:blip xmlns:r="http://schemas.openxmlformats.org/officeDocument/2006/relationships"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19879A-A135-4C5B-8857-11093A8DA460}">
      <dsp:nvSpPr>
        <dsp:cNvPr id="0" name=""/>
        <dsp:cNvSpPr/>
      </dsp:nvSpPr>
      <dsp:spPr>
        <a:xfrm>
          <a:off x="426097" y="2208305"/>
          <a:ext cx="4768337" cy="5876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197" tIns="62197" rIns="62197" bIns="62197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400" kern="1200"/>
            <a:t>ASSESSMENT AND FINAL SUBMISSION DOCUMENTATION CAN BE FOUND AT THE LINK BELOW:</a:t>
          </a:r>
          <a:endParaRPr lang="en-US" sz="1400" kern="1200"/>
        </a:p>
      </dsp:txBody>
      <dsp:txXfrm>
        <a:off x="426097" y="2208305"/>
        <a:ext cx="4768337" cy="587685"/>
      </dsp:txXfrm>
    </dsp:sp>
    <dsp:sp modelId="{D4C52BBB-E351-43E9-B874-C065CB74FD0A}">
      <dsp:nvSpPr>
        <dsp:cNvPr id="0" name=""/>
        <dsp:cNvSpPr/>
      </dsp:nvSpPr>
      <dsp:spPr>
        <a:xfrm>
          <a:off x="0" y="2942912"/>
          <a:ext cx="5315188" cy="36874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32CBBC-C0F4-4C06-B13A-D082DFBD2A56}">
      <dsp:nvSpPr>
        <dsp:cNvPr id="0" name=""/>
        <dsp:cNvSpPr/>
      </dsp:nvSpPr>
      <dsp:spPr>
        <a:xfrm>
          <a:off x="111544" y="3025879"/>
          <a:ext cx="203007" cy="202809"/>
        </a:xfrm>
        <a:prstGeom prst="rect">
          <a:avLst/>
        </a:prstGeom>
        <a:blipFill>
          <a:blip xmlns:r="http://schemas.openxmlformats.org/officeDocument/2006/relationships"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EE2EC7-7762-4A19-AAFD-31E94A1D6335}">
      <dsp:nvSpPr>
        <dsp:cNvPr id="0" name=""/>
        <dsp:cNvSpPr/>
      </dsp:nvSpPr>
      <dsp:spPr>
        <a:xfrm>
          <a:off x="426097" y="2942912"/>
          <a:ext cx="4768337" cy="5876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197" tIns="62197" rIns="62197" bIns="62197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400" kern="1200" dirty="0">
              <a:hlinkClick xmlns:r="http://schemas.openxmlformats.org/officeDocument/2006/relationships" r:id="rId12"/>
            </a:rPr>
            <a:t>https://students.mandela.ac.za/Portal-Pages/Exam-related-Documents</a:t>
          </a:r>
          <a:endParaRPr lang="en-US" sz="1400" kern="1200" dirty="0"/>
        </a:p>
      </dsp:txBody>
      <dsp:txXfrm>
        <a:off x="426097" y="2942912"/>
        <a:ext cx="4768337" cy="5876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2CDCF7-3DFB-4F08-BA31-67A68E8C26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A675BC-8481-4AA7-BF56-E3028CEB45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9FEC09-46EB-4E65-9B28-48554A605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E2A77-61CA-4164-B842-2BE561ACFE4C}" type="datetimeFigureOut">
              <a:rPr lang="en-ZA" smtClean="0"/>
              <a:t>2024/04/02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494F1A-95C9-41FF-ADA3-C3CCC18DF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05696B-8333-44A2-9D11-116E1FD95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8D76C-4CF6-4675-8BC0-42BBAC3EB69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26804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42B92-F442-46A3-A623-BE0FC7EDD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E8D515-CDFF-42A9-94BB-C4A2FEBEAA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630129-F2FA-46E9-948B-7E69A0A2A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E2A77-61CA-4164-B842-2BE561ACFE4C}" type="datetimeFigureOut">
              <a:rPr lang="en-ZA" smtClean="0"/>
              <a:t>2024/04/02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7DA6B8-BE10-4BD9-86A0-B1E3E950E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D1752D-E484-4FCF-A1F0-E9886E045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8D76C-4CF6-4675-8BC0-42BBAC3EB69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54076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13780E4-926B-4B00-85EF-89490CBDE6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025BCA-1BE6-4F55-8C5F-9BCDB2298F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9D9166-0E41-42F0-ABFD-412357B98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E2A77-61CA-4164-B842-2BE561ACFE4C}" type="datetimeFigureOut">
              <a:rPr lang="en-ZA" smtClean="0"/>
              <a:t>2024/04/02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BDEA02-65CF-4241-BB46-8982F5C40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659869-92A4-4080-8188-DFCBF26CA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8D76C-4CF6-4675-8BC0-42BBAC3EB69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395585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E8071C-91D6-4D0B-8727-B653EBB06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C76667-FEDF-4EEA-AFBD-3251BDADC6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99EE0-C762-461F-B120-658603DF4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E2A77-61CA-4164-B842-2BE561ACFE4C}" type="datetimeFigureOut">
              <a:rPr lang="en-ZA" smtClean="0"/>
              <a:t>2024/04/02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E3ABAF-065A-4DF8-A536-BC0C29347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54119E-D31C-4C4F-94F6-DB6E7D147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8D76C-4CF6-4675-8BC0-42BBAC3EB69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673932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0909D5-79A0-4FCB-AF3A-B61F88A75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8E6929-B9DC-4DCC-A432-E6A783F681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1C5AEA-5E0E-4332-B1A6-CC95870D3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E2A77-61CA-4164-B842-2BE561ACFE4C}" type="datetimeFigureOut">
              <a:rPr lang="en-ZA" smtClean="0"/>
              <a:t>2024/04/02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439E8D-3485-4BB5-B463-2BF1479DB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3F7CD0-F785-4FAD-BDC3-2C929D245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8D76C-4CF6-4675-8BC0-42BBAC3EB69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18349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126227-58E6-43C9-A806-E6062E413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91AB03-D88A-4EE5-B117-427FAA91D8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CD67B5-18AC-4BDC-9048-37DF4DD68E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787335-D517-4B1D-BE4B-A506138A4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E2A77-61CA-4164-B842-2BE561ACFE4C}" type="datetimeFigureOut">
              <a:rPr lang="en-ZA" smtClean="0"/>
              <a:t>2024/04/02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8DA938-262C-4507-B1EF-C7762C0C2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2070BD-4C84-49FB-8DC6-780B8AF81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8D76C-4CF6-4675-8BC0-42BBAC3EB69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924949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DB9226-CF60-413D-84AB-971DC62E6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54DDDF-424A-409E-9F85-74F171A44B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B4B7DE-CD6A-416F-B19C-D0236B7DCA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B3418D6-73B2-4394-B7D6-220F9E026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10C2E2-6052-4A5D-B45D-284243045B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577B979-69CA-452F-836C-2A7FD7A44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E2A77-61CA-4164-B842-2BE561ACFE4C}" type="datetimeFigureOut">
              <a:rPr lang="en-ZA" smtClean="0"/>
              <a:t>2024/04/02</a:t>
            </a:fld>
            <a:endParaRPr lang="en-Z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0B8C6B9-049A-4B9D-BD52-C9401D7C6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DF45824-CD5C-4506-A8FC-62E7AADA8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8D76C-4CF6-4675-8BC0-42BBAC3EB69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150287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D0A609-3A3C-4D01-82E4-52450C797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ECA316B-86B7-44DB-943E-803FA8145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E2A77-61CA-4164-B842-2BE561ACFE4C}" type="datetimeFigureOut">
              <a:rPr lang="en-ZA" smtClean="0"/>
              <a:t>2024/04/02</a:t>
            </a:fld>
            <a:endParaRPr lang="en-Z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EDE7F7-C567-4C61-B34A-27EF20A37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9835BC-27EC-4588-B3AE-C71AB6B20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8D76C-4CF6-4675-8BC0-42BBAC3EB69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285268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D40587-6868-49B0-A6F7-842DBCC5C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E2A77-61CA-4164-B842-2BE561ACFE4C}" type="datetimeFigureOut">
              <a:rPr lang="en-ZA" smtClean="0"/>
              <a:t>2024/04/02</a:t>
            </a:fld>
            <a:endParaRPr lang="en-Z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059083-73B9-474B-8447-DB399A3A5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1C981B-DFA1-4660-8AAF-244146284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8D76C-4CF6-4675-8BC0-42BBAC3EB69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26220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5EFCD-362A-4CCB-9930-3A4F19AAA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0808E4-4935-48A4-A670-B01FFEC2F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DF9CD7-7FCC-4ADD-ADF7-26C2EB7FF9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EA6D9B-550E-40BD-A255-4433702DF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E2A77-61CA-4164-B842-2BE561ACFE4C}" type="datetimeFigureOut">
              <a:rPr lang="en-ZA" smtClean="0"/>
              <a:t>2024/04/02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C0DB79-DC07-436D-9895-FE2FA772C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CD3C4A-467F-45C7-82C0-6888F8386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8D76C-4CF6-4675-8BC0-42BBAC3EB69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81808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3BA526-A4FE-4D80-A051-3AAA45F60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612804-AE44-4566-B423-2FD11A7E62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289A68-B5A4-424A-AF9D-4797D05C49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75FABC-C796-46C2-9AB7-EA064020A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E2A77-61CA-4164-B842-2BE561ACFE4C}" type="datetimeFigureOut">
              <a:rPr lang="en-ZA" smtClean="0"/>
              <a:t>2024/04/02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CD59CB-4AEB-492A-B3DE-23A15F928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B66E88-4052-4065-9FA7-E3BA50ACB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8D76C-4CF6-4675-8BC0-42BBAC3EB69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696180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ACEBB57-C82E-4ABE-913B-582C2CE368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16EBEE-B06B-4E49-9CC3-64EA7D107B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BF032C-E631-454B-87B6-B62B4FDE77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BE2A77-61CA-4164-B842-2BE561ACFE4C}" type="datetimeFigureOut">
              <a:rPr lang="en-ZA" smtClean="0"/>
              <a:t>2024/04/02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2ABBC7-927A-4BA5-9EA4-F769424128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8B1158-9644-454A-9BC9-773B784C88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68D76C-4CF6-4675-8BC0-42BBAC3EB69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96602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ight Triangle 37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EAD560-6839-45EA-A3B1-0746CF731C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9304" y="2096590"/>
            <a:ext cx="8921672" cy="2148839"/>
          </a:xfrm>
        </p:spPr>
        <p:txBody>
          <a:bodyPr anchor="b">
            <a:normAutofit fontScale="90000"/>
          </a:bodyPr>
          <a:lstStyle/>
          <a:p>
            <a:br>
              <a:rPr lang="en-ZA" sz="2000" dirty="0"/>
            </a:br>
            <a:r>
              <a:rPr lang="en-ZA" sz="2400" b="1" i="1" u="sng" dirty="0"/>
              <a:t>MASTERS AND DOCTORAL CANDIDATES</a:t>
            </a:r>
            <a:br>
              <a:rPr lang="en-ZA" sz="2800" b="1" i="1" dirty="0"/>
            </a:br>
            <a:br>
              <a:rPr lang="en-ZA" sz="2200" dirty="0"/>
            </a:br>
            <a:br>
              <a:rPr lang="en-ZA" sz="2700" b="1" i="1" dirty="0"/>
            </a:br>
            <a:br>
              <a:rPr lang="en-ZA" sz="2000" dirty="0"/>
            </a:br>
            <a:r>
              <a:rPr lang="en-ZA" sz="2200" b="1" dirty="0"/>
              <a:t>SUBMISSION OF RESEARCH DOCUMENTS TO THE ASSESSMENT &amp; GRADUATION OFFICE</a:t>
            </a:r>
            <a:br>
              <a:rPr lang="en-ZA" sz="2200" b="1" dirty="0"/>
            </a:br>
            <a:r>
              <a:rPr lang="en-ZA" sz="2200" b="1" dirty="0"/>
              <a:t>FOR ASSESSMENT PURPOSES</a:t>
            </a:r>
            <a:br>
              <a:rPr lang="en-ZA" sz="2000" dirty="0"/>
            </a:br>
            <a:endParaRPr lang="en-ZA" sz="2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E13AB7-A788-4246-AA87-C26B3B59DC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08472" y="4238900"/>
            <a:ext cx="7321298" cy="783770"/>
          </a:xfrm>
        </p:spPr>
        <p:txBody>
          <a:bodyPr anchor="t">
            <a:noAutofit/>
          </a:bodyPr>
          <a:lstStyle/>
          <a:p>
            <a:r>
              <a:rPr lang="en-ZA" sz="2000" dirty="0"/>
              <a:t>Presented by: Dr Noluvo Rangana</a:t>
            </a:r>
          </a:p>
        </p:txBody>
      </p:sp>
      <p:pic>
        <p:nvPicPr>
          <p:cNvPr id="8" name="Picture 7" descr="shared:Users:Work:Nelson Mandela University:10. Stationery:3. Letterheads:- Print:NMU - Letterhead - print_Header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608" b="10854"/>
          <a:stretch/>
        </p:blipFill>
        <p:spPr bwMode="auto">
          <a:xfrm>
            <a:off x="2531155" y="926851"/>
            <a:ext cx="6698615" cy="130036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571501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3B021B3-DE93-4AB7-8A18-CF5F1CED8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A8F928-1014-4F69-9C2F-2AB7357D4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256032"/>
            <a:ext cx="10506456" cy="1014984"/>
          </a:xfrm>
        </p:spPr>
        <p:txBody>
          <a:bodyPr anchor="b">
            <a:normAutofit/>
          </a:bodyPr>
          <a:lstStyle/>
          <a:p>
            <a:r>
              <a:rPr lang="en-ZA" dirty="0"/>
              <a:t>SUBMISSION PROCESS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5953" y="1634502"/>
            <a:ext cx="1045159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1538176"/>
            <a:ext cx="1873457" cy="1098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8240B0B-7502-AF39-3516-F4E3D014423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7819908"/>
              </p:ext>
            </p:extLst>
          </p:nvPr>
        </p:nvGraphicFramePr>
        <p:xfrm>
          <a:off x="838200" y="2279468"/>
          <a:ext cx="10515600" cy="44764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/>
          <p:cNvSpPr/>
          <p:nvPr/>
        </p:nvSpPr>
        <p:spPr>
          <a:xfrm>
            <a:off x="1639389" y="1749117"/>
            <a:ext cx="851045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ZA" dirty="0"/>
              <a:t>YOU WILL EITHER SUBMIT A TREATISE, DISSERTATION OR THESIS FOR ASSESSMENT</a:t>
            </a:r>
          </a:p>
        </p:txBody>
      </p:sp>
    </p:spTree>
    <p:extLst>
      <p:ext uri="{BB962C8B-B14F-4D97-AF65-F5344CB8AC3E}">
        <p14:creationId xmlns:p14="http://schemas.microsoft.com/office/powerpoint/2010/main" val="853438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F014D-F536-4EF0-9B3A-C2A7C9A866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4483"/>
          </a:xfrm>
        </p:spPr>
        <p:txBody>
          <a:bodyPr/>
          <a:lstStyle/>
          <a:p>
            <a:r>
              <a:rPr lang="en-ZA" dirty="0"/>
              <a:t>ASSESSMENT PROCESS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3B191CA-AB40-44E5-8C39-804BA402A0F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0395616"/>
              </p:ext>
            </p:extLst>
          </p:nvPr>
        </p:nvGraphicFramePr>
        <p:xfrm>
          <a:off x="838199" y="1305017"/>
          <a:ext cx="10747159" cy="51878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6419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" name="Rectangle 50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DF5027F-CED9-4E58-B1D2-2C98271AF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  <a:prstGeom prst="ellipse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SUBMISSION OF FINAL COPIES</a:t>
            </a:r>
          </a:p>
        </p:txBody>
      </p:sp>
      <p:graphicFrame>
        <p:nvGraphicFramePr>
          <p:cNvPr id="35" name="Content Placeholder 2">
            <a:extLst>
              <a:ext uri="{FF2B5EF4-FFF2-40B4-BE49-F238E27FC236}">
                <a16:creationId xmlns:a16="http://schemas.microsoft.com/office/drawing/2014/main" id="{CBF47374-8A58-FEB8-9824-B6B93475D51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7046360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34229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13">
            <a:extLst>
              <a:ext uri="{FF2B5EF4-FFF2-40B4-BE49-F238E27FC236}">
                <a16:creationId xmlns:a16="http://schemas.microsoft.com/office/drawing/2014/main" id="{12609869-9E80-471B-A487-A53288E0E7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A44845-18BE-4E86-B46C-4954D8FFC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397" y="502020"/>
            <a:ext cx="5323715" cy="1642970"/>
          </a:xfrm>
        </p:spPr>
        <p:txBody>
          <a:bodyPr anchor="b">
            <a:normAutofit/>
          </a:bodyPr>
          <a:lstStyle/>
          <a:p>
            <a:r>
              <a:rPr lang="en-ZA" sz="4000"/>
              <a:t>CONTACTS &amp; DOCUMENTATION</a:t>
            </a:r>
          </a:p>
        </p:txBody>
      </p:sp>
      <p:sp>
        <p:nvSpPr>
          <p:cNvPr id="27" name="Rectangle 15">
            <a:extLst>
              <a:ext uri="{FF2B5EF4-FFF2-40B4-BE49-F238E27FC236}">
                <a16:creationId xmlns:a16="http://schemas.microsoft.com/office/drawing/2014/main" id="{7004738A-9D34-43E8-97D2-CA0EED4F8B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5"/>
            <a:ext cx="4092521" cy="6858000"/>
          </a:xfrm>
          <a:prstGeom prst="rect">
            <a:avLst/>
          </a:prstGeom>
          <a:gradFill>
            <a:gsLst>
              <a:gs pos="8000">
                <a:srgbClr val="000000">
                  <a:alpha val="94000"/>
                </a:srgbClr>
              </a:gs>
              <a:gs pos="100000">
                <a:schemeClr val="accent1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17">
            <a:extLst>
              <a:ext uri="{FF2B5EF4-FFF2-40B4-BE49-F238E27FC236}">
                <a16:creationId xmlns:a16="http://schemas.microsoft.com/office/drawing/2014/main" id="{B8B8D07F-F13E-443E-BA68-2D26672D76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2"/>
            <a:ext cx="4092521" cy="6400369"/>
          </a:xfrm>
          <a:prstGeom prst="rect">
            <a:avLst/>
          </a:prstGeom>
          <a:gradFill>
            <a:gsLst>
              <a:gs pos="31000">
                <a:schemeClr val="accent1">
                  <a:lumMod val="50000"/>
                  <a:alpha val="0"/>
                </a:schemeClr>
              </a:gs>
              <a:gs pos="100000">
                <a:schemeClr val="accent1">
                  <a:lumMod val="50000"/>
                  <a:alpha val="26000"/>
                </a:scheme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19">
            <a:extLst>
              <a:ext uri="{FF2B5EF4-FFF2-40B4-BE49-F238E27FC236}">
                <a16:creationId xmlns:a16="http://schemas.microsoft.com/office/drawing/2014/main" id="{2813A4FA-24A5-41ED-A534-3807D1B2F3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22"/>
            <a:ext cx="4068667" cy="6400389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72000">
                <a:srgbClr val="000000">
                  <a:alpha val="21000"/>
                </a:srgb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1">
            <a:extLst>
              <a:ext uri="{FF2B5EF4-FFF2-40B4-BE49-F238E27FC236}">
                <a16:creationId xmlns:a16="http://schemas.microsoft.com/office/drawing/2014/main" id="{C3944F27-CA70-4E84-A51A-E6BF89558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10"/>
            <a:ext cx="3611467" cy="6857997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93000">
                <a:srgbClr val="000000">
                  <a:alpha val="29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1D6C483-2FD0-5534-9DD4-633F36FED0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0533289"/>
              </p:ext>
            </p:extLst>
          </p:nvPr>
        </p:nvGraphicFramePr>
        <p:xfrm>
          <a:off x="1144923" y="2405894"/>
          <a:ext cx="5315189" cy="35350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90158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33464" y="650066"/>
            <a:ext cx="8921672" cy="1713305"/>
          </a:xfrm>
        </p:spPr>
        <p:txBody>
          <a:bodyPr anchor="b">
            <a:normAutofit/>
          </a:bodyPr>
          <a:lstStyle/>
          <a:p>
            <a:pPr algn="l"/>
            <a:r>
              <a:rPr lang="en-ZA" sz="5600" b="1" dirty="0"/>
              <a:t>Thank you for your time!</a:t>
            </a:r>
            <a:br>
              <a:rPr lang="en-ZA" sz="5600" b="1" dirty="0"/>
            </a:br>
            <a:r>
              <a:rPr lang="en-ZA" sz="5600" b="1" dirty="0"/>
              <a:t>Any Questions?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13D1A8C-70A8-4365-9F0C-46334DAA77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0753" y="2398517"/>
            <a:ext cx="6005080" cy="3505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97414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7168CE0558CF542971A113D02A060E8" ma:contentTypeVersion="14" ma:contentTypeDescription="Create a new document." ma:contentTypeScope="" ma:versionID="7a9aa57101197aac5528a31e04dc03db">
  <xsd:schema xmlns:xsd="http://www.w3.org/2001/XMLSchema" xmlns:xs="http://www.w3.org/2001/XMLSchema" xmlns:p="http://schemas.microsoft.com/office/2006/metadata/properties" xmlns:ns3="9b081760-4125-4bf0-82fc-f91c8e561fdb" xmlns:ns4="a6111907-ebac-4ace-afbf-758880cc69e9" targetNamespace="http://schemas.microsoft.com/office/2006/metadata/properties" ma:root="true" ma:fieldsID="157efa544e948c9f77c7121302f74656" ns3:_="" ns4:_="">
    <xsd:import namespace="9b081760-4125-4bf0-82fc-f91c8e561fdb"/>
    <xsd:import namespace="a6111907-ebac-4ace-afbf-758880cc69e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OCR" minOccurs="0"/>
                <xsd:element ref="ns3:MediaLengthInSecond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081760-4125-4bf0-82fc-f91c8e561fd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111907-ebac-4ace-afbf-758880cc69e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9916836-1F72-4D05-901C-B75FC575CA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b081760-4125-4bf0-82fc-f91c8e561fdb"/>
    <ds:schemaRef ds:uri="a6111907-ebac-4ace-afbf-758880cc69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D0E63F5-23E4-4FAA-AD51-E8CAA957C870}">
  <ds:schemaRefs>
    <ds:schemaRef ds:uri="http://schemas.microsoft.com/office/2006/documentManagement/types"/>
    <ds:schemaRef ds:uri="http://www.w3.org/XML/1998/namespace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http://schemas.microsoft.com/office/2006/metadata/properties"/>
    <ds:schemaRef ds:uri="http://purl.org/dc/dcmitype/"/>
    <ds:schemaRef ds:uri="a6111907-ebac-4ace-afbf-758880cc69e9"/>
    <ds:schemaRef ds:uri="9b081760-4125-4bf0-82fc-f91c8e561fdb"/>
  </ds:schemaRefs>
</ds:datastoreItem>
</file>

<file path=customXml/itemProps3.xml><?xml version="1.0" encoding="utf-8"?>
<ds:datastoreItem xmlns:ds="http://schemas.openxmlformats.org/officeDocument/2006/customXml" ds:itemID="{BC58ED84-7DEE-4CBC-8906-42E09191BCA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298</TotalTime>
  <Words>317</Words>
  <Application>Microsoft Office PowerPoint</Application>
  <PresentationFormat>Widescreen</PresentationFormat>
  <Paragraphs>34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 MASTERS AND DOCTORAL CANDIDATES    SUBMISSION OF RESEARCH DOCUMENTS TO THE ASSESSMENT &amp; GRADUATION OFFICE FOR ASSESSMENT PURPOSES </vt:lpstr>
      <vt:lpstr>SUBMISSION PROCESS</vt:lpstr>
      <vt:lpstr>ASSESSMENT PROCESS</vt:lpstr>
      <vt:lpstr>SUBMISSION OF FINAL COPIES</vt:lpstr>
      <vt:lpstr>CONTACTS &amp; DOCUMENTATION</vt:lpstr>
      <vt:lpstr>Thank you for your time! Any 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MASTERS AND DOCTORAL CANDIDATES   SUBMISSION OF RESEARCH DOCUMENTS TO THE ASSESSMENT &amp; GRADUATION OFFICE FOR ASSESSMENT PURPOSES</dc:title>
  <dc:creator>de Lange, Jillain (Mr) (Summerstrand Campus North)</dc:creator>
  <cp:lastModifiedBy>Rangana, Noluvo (Dr) (Summerstrand Campus North)</cp:lastModifiedBy>
  <cp:revision>18</cp:revision>
  <dcterms:created xsi:type="dcterms:W3CDTF">2022-07-18T15:21:10Z</dcterms:created>
  <dcterms:modified xsi:type="dcterms:W3CDTF">2024-04-02T11:10:54Z</dcterms:modified>
</cp:coreProperties>
</file>