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76" r:id="rId6"/>
    <p:sldId id="278" r:id="rId7"/>
    <p:sldId id="277" r:id="rId8"/>
    <p:sldId id="279" r:id="rId9"/>
    <p:sldId id="280" r:id="rId10"/>
    <p:sldId id="281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127"/>
    <a:srgbClr val="DAE5EF"/>
    <a:srgbClr val="122C4A"/>
    <a:srgbClr val="263F60"/>
    <a:srgbClr val="132E51"/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718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7ADD9-2083-264C-A652-8D52D02F7E72}" type="datetimeFigureOut">
              <a:rPr lang="en-US" smtClean="0"/>
              <a:t>4/4/2024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DC217-DF71-1A49-B3EA-559F1F43B0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3" y="1122363"/>
            <a:ext cx="7096933" cy="238760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9500507" cy="806675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02465C8-266D-104C-9C49-323DF4A8277E}"/>
              </a:ext>
            </a:extLst>
          </p:cNvPr>
          <p:cNvSpPr/>
          <p:nvPr userDrawn="1"/>
        </p:nvSpPr>
        <p:spPr>
          <a:xfrm>
            <a:off x="583746" y="4960030"/>
            <a:ext cx="1551214" cy="15512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7979A1C-BF60-B345-A664-2E4F7A3461EB}"/>
              </a:ext>
            </a:extLst>
          </p:cNvPr>
          <p:cNvSpPr/>
          <p:nvPr userDrawn="1"/>
        </p:nvSpPr>
        <p:spPr>
          <a:xfrm>
            <a:off x="1" y="4571999"/>
            <a:ext cx="1118508" cy="1118508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8080B3E-915C-2D4C-8608-596E1BFD6387}"/>
              </a:ext>
            </a:extLst>
          </p:cNvPr>
          <p:cNvSpPr/>
          <p:nvPr userDrawn="1"/>
        </p:nvSpPr>
        <p:spPr>
          <a:xfrm>
            <a:off x="1" y="5739492"/>
            <a:ext cx="1118508" cy="1118508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5FBB50-09C8-B64E-AE57-67C5E70810CB}"/>
              </a:ext>
            </a:extLst>
          </p:cNvPr>
          <p:cNvGrpSpPr/>
          <p:nvPr userDrawn="1"/>
        </p:nvGrpSpPr>
        <p:grpSpPr>
          <a:xfrm>
            <a:off x="8264427" y="-3419"/>
            <a:ext cx="3927573" cy="3165022"/>
            <a:chOff x="9857014" y="13834"/>
            <a:chExt cx="2334986" cy="188164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2" name="Freeform 21">
            <a:extLst>
              <a:ext uri="{FF2B5EF4-FFF2-40B4-BE49-F238E27FC236}">
                <a16:creationId xmlns:a16="http://schemas.microsoft.com/office/drawing/2014/main" id="{BC68F289-2744-2F48-893A-3F17911625C8}"/>
              </a:ext>
            </a:extLst>
          </p:cNvPr>
          <p:cNvSpPr/>
          <p:nvPr userDrawn="1"/>
        </p:nvSpPr>
        <p:spPr>
          <a:xfrm>
            <a:off x="0" y="-1"/>
            <a:ext cx="1167493" cy="1167493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9E240E8A-950E-7946-826C-415CB5DACA43}"/>
              </a:ext>
            </a:extLst>
          </p:cNvPr>
          <p:cNvSpPr/>
          <p:nvPr userDrawn="1"/>
        </p:nvSpPr>
        <p:spPr>
          <a:xfrm>
            <a:off x="11024507" y="4580708"/>
            <a:ext cx="1167493" cy="2277292"/>
          </a:xfrm>
          <a:custGeom>
            <a:avLst/>
            <a:gdLst>
              <a:gd name="connsiteX0" fmla="*/ 1167473 w 1167493"/>
              <a:gd name="connsiteY0" fmla="*/ 0 h 2272167"/>
              <a:gd name="connsiteX1" fmla="*/ 1167493 w 1167493"/>
              <a:gd name="connsiteY1" fmla="*/ 0 h 2272167"/>
              <a:gd name="connsiteX2" fmla="*/ 1167493 w 1167493"/>
              <a:gd name="connsiteY2" fmla="*/ 492960 h 2272167"/>
              <a:gd name="connsiteX3" fmla="*/ 1167493 w 1167493"/>
              <a:gd name="connsiteY3" fmla="*/ 720385 h 2272167"/>
              <a:gd name="connsiteX4" fmla="*/ 1167493 w 1167493"/>
              <a:gd name="connsiteY4" fmla="*/ 2272167 h 2272167"/>
              <a:gd name="connsiteX5" fmla="*/ 0 w 1167493"/>
              <a:gd name="connsiteY5" fmla="*/ 2272167 h 2272167"/>
              <a:gd name="connsiteX6" fmla="*/ 0 w 1167493"/>
              <a:gd name="connsiteY6" fmla="*/ 1898074 h 2272167"/>
              <a:gd name="connsiteX7" fmla="*/ 0 w 1167493"/>
              <a:gd name="connsiteY7" fmla="*/ 1271597 h 2272167"/>
              <a:gd name="connsiteX8" fmla="*/ 0 w 1167493"/>
              <a:gd name="connsiteY8" fmla="*/ 1177688 h 2272167"/>
              <a:gd name="connsiteX9" fmla="*/ 1048124 w 1167493"/>
              <a:gd name="connsiteY9" fmla="*/ 6080 h 2272167"/>
              <a:gd name="connsiteX10" fmla="*/ 1167473 w 1167493"/>
              <a:gd name="connsiteY10" fmla="*/ 0 h 227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67493" h="2272167">
                <a:moveTo>
                  <a:pt x="1167473" y="0"/>
                </a:moveTo>
                <a:lnTo>
                  <a:pt x="1167493" y="0"/>
                </a:lnTo>
                <a:lnTo>
                  <a:pt x="1167493" y="492960"/>
                </a:lnTo>
                <a:lnTo>
                  <a:pt x="1167493" y="720385"/>
                </a:lnTo>
                <a:lnTo>
                  <a:pt x="1167493" y="2272167"/>
                </a:lnTo>
                <a:lnTo>
                  <a:pt x="0" y="2272167"/>
                </a:lnTo>
                <a:lnTo>
                  <a:pt x="0" y="1898074"/>
                </a:lnTo>
                <a:lnTo>
                  <a:pt x="0" y="1271597"/>
                </a:lnTo>
                <a:lnTo>
                  <a:pt x="0" y="1177688"/>
                </a:lnTo>
                <a:cubicBezTo>
                  <a:pt x="0" y="567919"/>
                  <a:pt x="459408" y="66389"/>
                  <a:pt x="1048124" y="6080"/>
                </a:cubicBezTo>
                <a:lnTo>
                  <a:pt x="116747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me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rot="5400000" flipH="1">
            <a:off x="1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87561"/>
            <a:ext cx="9779182" cy="3366815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7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528203"/>
            <a:ext cx="4663440" cy="28286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600">
                <a:latin typeface="+mn-lt"/>
              </a:defRPr>
            </a:lvl3pPr>
            <a:lvl4pPr marL="1371600" indent="0">
              <a:buNone/>
              <a:defRPr sz="1400">
                <a:latin typeface="+mn-lt"/>
              </a:defRPr>
            </a:lvl4pPr>
            <a:lvl5pPr marL="1828800" indent="0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11C9832-A021-954E-A34F-2988D1189AE9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61BC34-DFBF-2D4F-B463-FCFBC08391FF}"/>
              </a:ext>
            </a:extLst>
          </p:cNvPr>
          <p:cNvGrpSpPr/>
          <p:nvPr userDrawn="1"/>
        </p:nvGrpSpPr>
        <p:grpSpPr>
          <a:xfrm>
            <a:off x="8082092" y="5590903"/>
            <a:ext cx="1572380" cy="1267097"/>
            <a:chOff x="7413403" y="4976359"/>
            <a:chExt cx="2334986" cy="188164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3235" y="2528203"/>
            <a:ext cx="4663440" cy="28286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600">
                <a:latin typeface="+mn-lt"/>
              </a:defRPr>
            </a:lvl3pPr>
            <a:lvl4pPr marL="1371600" indent="0">
              <a:buNone/>
              <a:defRPr sz="1400">
                <a:latin typeface="+mn-lt"/>
              </a:defRPr>
            </a:lvl4pPr>
            <a:lvl5pPr marL="1828800" indent="0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3DABA-7BF5-1147-BA5E-63B92F220E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167493" y="2005689"/>
            <a:ext cx="4663440" cy="522514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B05BEE9-8BC0-EC44-B913-DB6426DF2EA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283235" y="2005689"/>
            <a:ext cx="4663440" cy="522514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912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1" y="2526318"/>
            <a:ext cx="3218688" cy="28286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600">
                <a:latin typeface="+mn-lt"/>
              </a:defRPr>
            </a:lvl3pPr>
            <a:lvl4pPr marL="1371600" indent="0">
              <a:buNone/>
              <a:defRPr sz="1400">
                <a:latin typeface="+mn-lt"/>
              </a:defRPr>
            </a:lvl4pPr>
            <a:lvl5pPr marL="1828800" indent="0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rot="5400000">
            <a:off x="8580896" y="0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>
            <a:off x="-2364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11C9832-A021-954E-A34F-2988D1189AE9}"/>
              </a:ext>
            </a:extLst>
          </p:cNvPr>
          <p:cNvSpPr/>
          <p:nvPr userDrawn="1"/>
        </p:nvSpPr>
        <p:spPr>
          <a:xfrm rot="5400000" flipH="1">
            <a:off x="11258144" y="5924144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61BC34-DFBF-2D4F-B463-FCFBC08391FF}"/>
              </a:ext>
            </a:extLst>
          </p:cNvPr>
          <p:cNvGrpSpPr/>
          <p:nvPr userDrawn="1"/>
        </p:nvGrpSpPr>
        <p:grpSpPr>
          <a:xfrm>
            <a:off x="2587417" y="5590903"/>
            <a:ext cx="1572380" cy="1267097"/>
            <a:chOff x="7413403" y="4976359"/>
            <a:chExt cx="2334986" cy="188164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83787" y="2526318"/>
            <a:ext cx="3173279" cy="28286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600">
                <a:latin typeface="+mn-lt"/>
              </a:defRPr>
            </a:lvl3pPr>
            <a:lvl4pPr marL="1371600" indent="0">
              <a:buNone/>
              <a:defRPr sz="1400">
                <a:latin typeface="+mn-lt"/>
              </a:defRPr>
            </a:lvl4pPr>
            <a:lvl5pPr marL="1828800" indent="0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3DABA-7BF5-1147-BA5E-63B92F220E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167493" y="2003804"/>
            <a:ext cx="3173278" cy="522514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B05BEE9-8BC0-EC44-B913-DB6426DF2EA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3788" y="2003804"/>
            <a:ext cx="3173278" cy="522514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D62993-A055-DF4F-9286-4FFE3A5C7FD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200082" y="2526318"/>
            <a:ext cx="3173279" cy="28286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600">
                <a:latin typeface="+mn-lt"/>
              </a:defRPr>
            </a:lvl3pPr>
            <a:lvl4pPr marL="1371600" indent="0">
              <a:buNone/>
              <a:defRPr sz="1400">
                <a:latin typeface="+mn-lt"/>
              </a:defRPr>
            </a:lvl4pPr>
            <a:lvl5pPr marL="1828800" indent="0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896DA2E-4448-254C-86D1-9E16E63CC6A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00083" y="2003804"/>
            <a:ext cx="3173278" cy="522514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976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122363"/>
            <a:ext cx="6220278" cy="238760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6220277" cy="2247219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</a:extLst>
          </p:cNvPr>
          <p:cNvSpPr/>
          <p:nvPr userDrawn="1"/>
        </p:nvSpPr>
        <p:spPr>
          <a:xfrm>
            <a:off x="8264426" y="0"/>
            <a:ext cx="39275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5FBB50-09C8-B64E-AE57-67C5E70810CB}"/>
              </a:ext>
            </a:extLst>
          </p:cNvPr>
          <p:cNvGrpSpPr/>
          <p:nvPr userDrawn="1"/>
        </p:nvGrpSpPr>
        <p:grpSpPr>
          <a:xfrm>
            <a:off x="8264427" y="3685939"/>
            <a:ext cx="3927573" cy="3178856"/>
            <a:chOff x="9857014" y="13834"/>
            <a:chExt cx="2334986" cy="188164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2" name="Freeform 21">
            <a:extLst>
              <a:ext uri="{FF2B5EF4-FFF2-40B4-BE49-F238E27FC236}">
                <a16:creationId xmlns:a16="http://schemas.microsoft.com/office/drawing/2014/main" id="{BC68F289-2744-2F48-893A-3F17911625C8}"/>
              </a:ext>
            </a:extLst>
          </p:cNvPr>
          <p:cNvSpPr/>
          <p:nvPr userDrawn="1"/>
        </p:nvSpPr>
        <p:spPr>
          <a:xfrm>
            <a:off x="0" y="-1"/>
            <a:ext cx="1167493" cy="1167493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9563C76-BC00-DE47-88F5-C24D3CE3325A}"/>
              </a:ext>
            </a:extLst>
          </p:cNvPr>
          <p:cNvSpPr/>
          <p:nvPr userDrawn="1"/>
        </p:nvSpPr>
        <p:spPr>
          <a:xfrm>
            <a:off x="10228214" y="-1"/>
            <a:ext cx="1963787" cy="3178856"/>
          </a:xfrm>
          <a:custGeom>
            <a:avLst/>
            <a:gdLst>
              <a:gd name="connsiteX0" fmla="*/ 0 w 1963787"/>
              <a:gd name="connsiteY0" fmla="*/ 0 h 3178856"/>
              <a:gd name="connsiteX1" fmla="*/ 1963787 w 1963787"/>
              <a:gd name="connsiteY1" fmla="*/ 0 h 3178856"/>
              <a:gd name="connsiteX2" fmla="*/ 1963787 w 1963787"/>
              <a:gd name="connsiteY2" fmla="*/ 1967129 h 3178856"/>
              <a:gd name="connsiteX3" fmla="*/ 1963787 w 1963787"/>
              <a:gd name="connsiteY3" fmla="*/ 2349671 h 3178856"/>
              <a:gd name="connsiteX4" fmla="*/ 1963787 w 1963787"/>
              <a:gd name="connsiteY4" fmla="*/ 3178856 h 3178856"/>
              <a:gd name="connsiteX5" fmla="*/ 1963753 w 1963787"/>
              <a:gd name="connsiteY5" fmla="*/ 3178856 h 3178856"/>
              <a:gd name="connsiteX6" fmla="*/ 1763002 w 1963787"/>
              <a:gd name="connsiteY6" fmla="*/ 3168629 h 3178856"/>
              <a:gd name="connsiteX7" fmla="*/ 0 w 1963787"/>
              <a:gd name="connsiteY7" fmla="*/ 1197921 h 3178856"/>
              <a:gd name="connsiteX8" fmla="*/ 0 w 1963787"/>
              <a:gd name="connsiteY8" fmla="*/ 1039961 h 3178856"/>
              <a:gd name="connsiteX9" fmla="*/ 0 w 1963787"/>
              <a:gd name="connsiteY9" fmla="*/ 0 h 3178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63787" h="3178856">
                <a:moveTo>
                  <a:pt x="0" y="0"/>
                </a:moveTo>
                <a:lnTo>
                  <a:pt x="1963787" y="0"/>
                </a:lnTo>
                <a:lnTo>
                  <a:pt x="1963787" y="1967129"/>
                </a:lnTo>
                <a:lnTo>
                  <a:pt x="1963787" y="2349671"/>
                </a:lnTo>
                <a:lnTo>
                  <a:pt x="1963787" y="3178856"/>
                </a:lnTo>
                <a:lnTo>
                  <a:pt x="1963753" y="3178856"/>
                </a:lnTo>
                <a:lnTo>
                  <a:pt x="1763002" y="3168629"/>
                </a:lnTo>
                <a:cubicBezTo>
                  <a:pt x="772749" y="3067186"/>
                  <a:pt x="0" y="2223585"/>
                  <a:pt x="0" y="1197921"/>
                </a:cubicBezTo>
                <a:lnTo>
                  <a:pt x="0" y="103996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17467"/>
            <a:ext cx="9779182" cy="336681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11C9832-A021-954E-A34F-2988D1189AE9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61BC34-DFBF-2D4F-B463-FCFBC08391FF}"/>
              </a:ext>
            </a:extLst>
          </p:cNvPr>
          <p:cNvGrpSpPr/>
          <p:nvPr userDrawn="1"/>
        </p:nvGrpSpPr>
        <p:grpSpPr>
          <a:xfrm>
            <a:off x="8082092" y="5590903"/>
            <a:ext cx="1572380" cy="1267097"/>
            <a:chOff x="7413403" y="4976359"/>
            <a:chExt cx="2334986" cy="188164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62587F-7496-384A-AF40-18FC8CF0709D}"/>
              </a:ext>
            </a:extLst>
          </p:cNvPr>
          <p:cNvSpPr/>
          <p:nvPr userDrawn="1"/>
        </p:nvSpPr>
        <p:spPr>
          <a:xfrm>
            <a:off x="0" y="2286002"/>
            <a:ext cx="12208822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4DB028B-A475-224B-B675-A15A56CAD0BF}"/>
              </a:ext>
            </a:extLst>
          </p:cNvPr>
          <p:cNvSpPr/>
          <p:nvPr userDrawn="1"/>
        </p:nvSpPr>
        <p:spPr>
          <a:xfrm flipH="1">
            <a:off x="8597718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1C34955-105B-4D4D-B51D-754C5D38A85D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734DEB1-EC02-2E42-9292-4ADD115060A5}"/>
              </a:ext>
            </a:extLst>
          </p:cNvPr>
          <p:cNvSpPr/>
          <p:nvPr userDrawn="1"/>
        </p:nvSpPr>
        <p:spPr>
          <a:xfrm rot="5400000" flipH="1" flipV="1">
            <a:off x="10344100" y="438098"/>
            <a:ext cx="2285999" cy="1409801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492" y="2653167"/>
            <a:ext cx="9779183" cy="3436483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067EACEC-C2DD-EA42-8504-176673AD1F20}"/>
              </a:ext>
            </a:extLst>
          </p:cNvPr>
          <p:cNvSpPr/>
          <p:nvPr userDrawn="1"/>
        </p:nvSpPr>
        <p:spPr>
          <a:xfrm>
            <a:off x="0" y="0"/>
            <a:ext cx="8025490" cy="6858000"/>
          </a:xfrm>
          <a:custGeom>
            <a:avLst/>
            <a:gdLst>
              <a:gd name="connsiteX0" fmla="*/ 0 w 8025490"/>
              <a:gd name="connsiteY0" fmla="*/ 0 h 6858000"/>
              <a:gd name="connsiteX1" fmla="*/ 4596490 w 8025490"/>
              <a:gd name="connsiteY1" fmla="*/ 0 h 6858000"/>
              <a:gd name="connsiteX2" fmla="*/ 8025490 w 8025490"/>
              <a:gd name="connsiteY2" fmla="*/ 3429000 h 6858000"/>
              <a:gd name="connsiteX3" fmla="*/ 4596490 w 8025490"/>
              <a:gd name="connsiteY3" fmla="*/ 6858000 h 6858000"/>
              <a:gd name="connsiteX4" fmla="*/ 0 w 802549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5490" h="6858000">
                <a:moveTo>
                  <a:pt x="0" y="0"/>
                </a:moveTo>
                <a:lnTo>
                  <a:pt x="4596490" y="0"/>
                </a:lnTo>
                <a:cubicBezTo>
                  <a:pt x="6490274" y="0"/>
                  <a:pt x="8025490" y="1535216"/>
                  <a:pt x="8025490" y="3429000"/>
                </a:cubicBezTo>
                <a:cubicBezTo>
                  <a:pt x="8025490" y="5322784"/>
                  <a:pt x="6490274" y="6858000"/>
                  <a:pt x="4596490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059400"/>
            <a:ext cx="6245912" cy="2387600"/>
          </a:xfrm>
        </p:spPr>
        <p:txBody>
          <a:bodyPr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4" y="3539075"/>
            <a:ext cx="6245912" cy="1406101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9843C7E-5704-7A46-8974-F3BFA42E7310}"/>
              </a:ext>
            </a:extLst>
          </p:cNvPr>
          <p:cNvGrpSpPr/>
          <p:nvPr userDrawn="1"/>
        </p:nvGrpSpPr>
        <p:grpSpPr>
          <a:xfrm rot="16200000">
            <a:off x="8286528" y="2207195"/>
            <a:ext cx="3032351" cy="2443610"/>
            <a:chOff x="9857014" y="13834"/>
            <a:chExt cx="2334986" cy="188164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7" name="Freeform 16">
            <a:extLst>
              <a:ext uri="{FF2B5EF4-FFF2-40B4-BE49-F238E27FC236}">
                <a16:creationId xmlns:a16="http://schemas.microsoft.com/office/drawing/2014/main" id="{0B179973-08D2-EF40-B516-35E75E906394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6C811FF3-E48A-194D-8022-65F8C3A17449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87561"/>
            <a:ext cx="9779182" cy="336681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rot="5400000" flipH="1">
            <a:off x="1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8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87563"/>
            <a:ext cx="9779182" cy="336681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721" y="1684338"/>
            <a:ext cx="8594558" cy="28104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4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91C146-F9A8-9A4C-9508-8590923B8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519405"/>
            <a:ext cx="1364297" cy="1094521"/>
          </a:xfrm>
        </p:spPr>
        <p:txBody>
          <a:bodyPr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Tenorite" pitchFamily="2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2D6C2B-78AC-DD47-9289-067C968B06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81813" y="4494213"/>
            <a:ext cx="3511550" cy="679450"/>
          </a:xfrm>
        </p:spPr>
        <p:txBody>
          <a:bodyPr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r">
              <a:buNone/>
              <a:defRPr sz="1800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 algn="r">
              <a:buNone/>
              <a:defRPr sz="1600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12193CD-03AD-D74D-A5CD-747A9B53F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09104" y="3399692"/>
            <a:ext cx="1364297" cy="1094521"/>
          </a:xfrm>
        </p:spPr>
        <p:txBody>
          <a:bodyPr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Tenorite" pitchFamily="2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8C225EC-F6EF-1144-834A-F0B91974AA41}"/>
              </a:ext>
            </a:extLst>
          </p:cNvPr>
          <p:cNvSpPr/>
          <p:nvPr userDrawn="1"/>
        </p:nvSpPr>
        <p:spPr>
          <a:xfrm>
            <a:off x="0" y="-1664"/>
            <a:ext cx="9857012" cy="6859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E40CEAF-B1BB-174E-A798-3BA60D9C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30" y="381000"/>
            <a:ext cx="8401624" cy="1325563"/>
          </a:xfrm>
        </p:spPr>
        <p:txBody>
          <a:bodyPr lIns="0"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227758"/>
            <a:ext cx="1200374" cy="120124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23351" y="2426400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3350" y="2811646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5813" y="2227758"/>
            <a:ext cx="1200374" cy="120124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70817" y="2422565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0816" y="2807811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429" y="4254273"/>
            <a:ext cx="1200374" cy="120124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23351" y="4498793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3350" y="4884039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95813" y="4254273"/>
            <a:ext cx="1200374" cy="120124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0817" y="4498793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70816" y="4884039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2334" y="6356350"/>
            <a:ext cx="1167495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AAB3BC7E-B34F-EF47-B125-1574C5484E22}"/>
              </a:ext>
            </a:extLst>
          </p:cNvPr>
          <p:cNvSpPr/>
          <p:nvPr userDrawn="1"/>
        </p:nvSpPr>
        <p:spPr>
          <a:xfrm rot="16200000" flipV="1">
            <a:off x="9499940" y="355410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7CBC82D0-4F72-C649-8B7F-D4B087957B6C}"/>
              </a:ext>
            </a:extLst>
          </p:cNvPr>
          <p:cNvSpPr/>
          <p:nvPr userDrawn="1"/>
        </p:nvSpPr>
        <p:spPr>
          <a:xfrm flipH="1">
            <a:off x="10866436" y="1879977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9383F23A-D872-2A4C-B386-A9D269BE694D}"/>
              </a:ext>
            </a:extLst>
          </p:cNvPr>
          <p:cNvSpPr/>
          <p:nvPr userDrawn="1"/>
        </p:nvSpPr>
        <p:spPr>
          <a:xfrm>
            <a:off x="11024507" y="-1664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221FFDB-AAE2-5943-97A1-82D66AE05DB4}"/>
              </a:ext>
            </a:extLst>
          </p:cNvPr>
          <p:cNvSpPr/>
          <p:nvPr userDrawn="1"/>
        </p:nvSpPr>
        <p:spPr>
          <a:xfrm>
            <a:off x="10334091" y="2737752"/>
            <a:ext cx="1380830" cy="138083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2E58EEF7-63CA-A845-BAC4-9D3BE05918B5}"/>
              </a:ext>
            </a:extLst>
          </p:cNvPr>
          <p:cNvSpPr/>
          <p:nvPr userDrawn="1"/>
        </p:nvSpPr>
        <p:spPr>
          <a:xfrm rot="16200000" flipH="1">
            <a:off x="10667432" y="5333432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57A4624-D8ED-2E4B-AF8C-00DFA6A72D5F}"/>
              </a:ext>
            </a:extLst>
          </p:cNvPr>
          <p:cNvSpPr/>
          <p:nvPr userDrawn="1"/>
        </p:nvSpPr>
        <p:spPr>
          <a:xfrm flipV="1">
            <a:off x="9857012" y="3651505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DF312EF8-91BE-5946-BE31-8CFE107A2FEA}"/>
              </a:ext>
            </a:extLst>
          </p:cNvPr>
          <p:cNvSpPr/>
          <p:nvPr userDrawn="1"/>
        </p:nvSpPr>
        <p:spPr>
          <a:xfrm flipH="1" flipV="1">
            <a:off x="9857013" y="4976359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le tea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1">
            <a:extLst>
              <a:ext uri="{FF2B5EF4-FFF2-40B4-BE49-F238E27FC236}">
                <a16:creationId xmlns:a16="http://schemas.microsoft.com/office/drawing/2014/main" id="{6825B690-1AD7-4243-AC42-D2CF19B7B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30" y="381000"/>
            <a:ext cx="10678142" cy="1325563"/>
          </a:xfrm>
        </p:spPr>
        <p:txBody>
          <a:bodyPr lIns="0" anchor="b">
            <a:noAutofit/>
          </a:bodyPr>
          <a:lstStyle>
            <a:lvl1pPr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068734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1825005B-0520-EC49-9A5C-554CB70038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0430" y="2994545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B6697B92-AF89-2C46-BC1E-6CB47E8EA4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0429" y="3379791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FA9FEBB0-45F1-DF45-89C4-B343F8B20B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549397" y="2068734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EF331731-A7FC-C245-A9C1-0B1A2E994D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49398" y="2994545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313B974E-E762-EE48-B2DF-C8F10DF7344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549397" y="3379791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Picture Placeholder 23">
            <a:extLst>
              <a:ext uri="{FF2B5EF4-FFF2-40B4-BE49-F238E27FC236}">
                <a16:creationId xmlns:a16="http://schemas.microsoft.com/office/drawing/2014/main" id="{8BA62E8C-79E6-D245-B706-FFB1E051B2D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48367" y="2068734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4199EE50-5386-0446-8ADA-23C1B0D6EA4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368" y="2994545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478AB5CA-B5A5-934D-BF51-1485953A70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48367" y="3379791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Picture Placeholder 23">
            <a:extLst>
              <a:ext uri="{FF2B5EF4-FFF2-40B4-BE49-F238E27FC236}">
                <a16:creationId xmlns:a16="http://schemas.microsoft.com/office/drawing/2014/main" id="{3D78BE06-1FC7-3C43-BD15-F4137B564B5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7335" y="2068734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14F01FCC-4797-0343-8739-20331C751C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47336" y="2994545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1" name="Text Placeholder 28">
            <a:extLst>
              <a:ext uri="{FF2B5EF4-FFF2-40B4-BE49-F238E27FC236}">
                <a16:creationId xmlns:a16="http://schemas.microsoft.com/office/drawing/2014/main" id="{33FBE6CA-EC7A-1A4B-ADA3-6B78F2DE09C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47335" y="3379791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Picture Placeholder 23">
            <a:extLst>
              <a:ext uri="{FF2B5EF4-FFF2-40B4-BE49-F238E27FC236}">
                <a16:creationId xmlns:a16="http://schemas.microsoft.com/office/drawing/2014/main" id="{6DD7CCE4-AD48-B64F-909E-F88961FBDFC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50429" y="4118551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Text Placeholder 28">
            <a:extLst>
              <a:ext uri="{FF2B5EF4-FFF2-40B4-BE49-F238E27FC236}">
                <a16:creationId xmlns:a16="http://schemas.microsoft.com/office/drawing/2014/main" id="{C076E7E2-3D95-EA47-BF86-444615F1F1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0430" y="5044362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4" name="Text Placeholder 28">
            <a:extLst>
              <a:ext uri="{FF2B5EF4-FFF2-40B4-BE49-F238E27FC236}">
                <a16:creationId xmlns:a16="http://schemas.microsoft.com/office/drawing/2014/main" id="{612499D2-373C-3940-97A5-FCA8B245BE4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0429" y="5429608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Picture Placeholder 23">
            <a:extLst>
              <a:ext uri="{FF2B5EF4-FFF2-40B4-BE49-F238E27FC236}">
                <a16:creationId xmlns:a16="http://schemas.microsoft.com/office/drawing/2014/main" id="{24B34D6D-4F7E-3942-B8D7-9970BDE53C1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549397" y="4118551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Text Placeholder 28">
            <a:extLst>
              <a:ext uri="{FF2B5EF4-FFF2-40B4-BE49-F238E27FC236}">
                <a16:creationId xmlns:a16="http://schemas.microsoft.com/office/drawing/2014/main" id="{D34EDB1D-7E85-D242-B6AE-F6D6907D325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49398" y="5044362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7" name="Text Placeholder 28">
            <a:extLst>
              <a:ext uri="{FF2B5EF4-FFF2-40B4-BE49-F238E27FC236}">
                <a16:creationId xmlns:a16="http://schemas.microsoft.com/office/drawing/2014/main" id="{3E3BFFF0-114B-6D42-B5E0-8020AC2E26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549397" y="5429608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Picture Placeholder 23">
            <a:extLst>
              <a:ext uri="{FF2B5EF4-FFF2-40B4-BE49-F238E27FC236}">
                <a16:creationId xmlns:a16="http://schemas.microsoft.com/office/drawing/2014/main" id="{EB4488EE-E854-724E-95AE-B9943EE249E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348367" y="4118551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Text Placeholder 28">
            <a:extLst>
              <a:ext uri="{FF2B5EF4-FFF2-40B4-BE49-F238E27FC236}">
                <a16:creationId xmlns:a16="http://schemas.microsoft.com/office/drawing/2014/main" id="{C5551B4D-583E-D644-9069-EC096CE76F5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48368" y="5044362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0" name="Text Placeholder 28">
            <a:extLst>
              <a:ext uri="{FF2B5EF4-FFF2-40B4-BE49-F238E27FC236}">
                <a16:creationId xmlns:a16="http://schemas.microsoft.com/office/drawing/2014/main" id="{E30C4783-1643-2243-BB4F-E99E04D921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348367" y="5429608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" name="Picture Placeholder 23">
            <a:extLst>
              <a:ext uri="{FF2B5EF4-FFF2-40B4-BE49-F238E27FC236}">
                <a16:creationId xmlns:a16="http://schemas.microsoft.com/office/drawing/2014/main" id="{7BBADCE0-02E8-3249-8CBA-17D3783DFE7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147335" y="4118551"/>
            <a:ext cx="904987" cy="90564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28">
            <a:extLst>
              <a:ext uri="{FF2B5EF4-FFF2-40B4-BE49-F238E27FC236}">
                <a16:creationId xmlns:a16="http://schemas.microsoft.com/office/drawing/2014/main" id="{8D294C40-97E4-FF4F-8A02-10FC7D0EE8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147336" y="5044362"/>
            <a:ext cx="2281237" cy="347662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3" name="Text Placeholder 28">
            <a:extLst>
              <a:ext uri="{FF2B5EF4-FFF2-40B4-BE49-F238E27FC236}">
                <a16:creationId xmlns:a16="http://schemas.microsoft.com/office/drawing/2014/main" id="{8B38241F-01B5-574C-A827-67C6352C463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147335" y="5429608"/>
            <a:ext cx="2281237" cy="34766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E9F02AC-6DFB-0C47-BC8E-4B0594007F3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72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9" r:id="rId4"/>
    <p:sldLayoutId id="2147483660" r:id="rId5"/>
    <p:sldLayoutId id="2147483661" r:id="rId6"/>
    <p:sldLayoutId id="2147483654" r:id="rId7"/>
    <p:sldLayoutId id="2147483658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.mandela.ac.za/Health-Sciences-Research-Directorat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mandela.ac.za/Health-Sciences-Research-Directorate/Health-Sciences-Biostatistics" TargetMode="External"/><Relationship Id="rId2" Type="http://schemas.openxmlformats.org/officeDocument/2006/relationships/hyperlink" Target="https://rd.mandela.ac.za/Unit-for-Statistical-Consultatio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.mandela.ac.za/Health-Sciences-Research-Directorate/Health-Sciences-Biostatistics/Biostatistician-Schedule-Reques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758C6C2-0FDF-7D64-4736-952E19D4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8535"/>
            <a:ext cx="3590552" cy="326137"/>
          </a:xfrm>
          <a:prstGeom prst="rect">
            <a:avLst/>
          </a:prstGeom>
        </p:spPr>
      </p:pic>
      <p:pic>
        <p:nvPicPr>
          <p:cNvPr id="8" name="Picture 7" descr="Close-up of hands on a touchscreen device&#10;&#10;Description automatically generated with medium confidence">
            <a:extLst>
              <a:ext uri="{FF2B5EF4-FFF2-40B4-BE49-F238E27FC236}">
                <a16:creationId xmlns:a16="http://schemas.microsoft.com/office/drawing/2014/main" id="{A0173B21-D8DD-4ABF-888C-A293FBB4A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7B28A5-D811-F74E-A5FB-778CEAD57B07}"/>
              </a:ext>
            </a:extLst>
          </p:cNvPr>
          <p:cNvSpPr txBox="1"/>
          <p:nvPr/>
        </p:nvSpPr>
        <p:spPr>
          <a:xfrm>
            <a:off x="3048000" y="4357688"/>
            <a:ext cx="6296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>
                <a:solidFill>
                  <a:schemeClr val="bg1"/>
                </a:solidFill>
              </a:rPr>
              <a:t>PAULA MELARIRI (ASSOC. PROF)</a:t>
            </a:r>
          </a:p>
          <a:p>
            <a:pPr algn="ctr"/>
            <a:r>
              <a:rPr lang="en-ZA" sz="2000" dirty="0">
                <a:solidFill>
                  <a:schemeClr val="bg1"/>
                </a:solidFill>
              </a:rPr>
              <a:t>DIRECTOR OF RESEARCH </a:t>
            </a:r>
          </a:p>
          <a:p>
            <a:pPr algn="ctr"/>
            <a:r>
              <a:rPr lang="en-ZA" sz="2000" dirty="0">
                <a:solidFill>
                  <a:schemeClr val="bg1"/>
                </a:solidFill>
              </a:rPr>
              <a:t>FACULTY OF HEALTH SCIENCES</a:t>
            </a:r>
          </a:p>
          <a:p>
            <a:pPr algn="ctr"/>
            <a:r>
              <a:rPr lang="en-ZA" sz="2000" dirty="0">
                <a:solidFill>
                  <a:schemeClr val="bg1"/>
                </a:solidFill>
              </a:rPr>
              <a:t>2024 FHS PG ORIENTATION</a:t>
            </a: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8931-540C-F851-9D0C-34118DF0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F45E-E07D-D632-9999-E770D7075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3200" spc="0" dirty="0">
                <a:effectLst/>
                <a:ea typeface="Calibri" panose="020F0502020204030204" pitchFamily="34" charset="0"/>
              </a:rPr>
              <a:t>Day 3/3-2024 FHS PG </a:t>
            </a:r>
            <a:r>
              <a:rPr lang="en-ZA" sz="3200" spc="0">
                <a:effectLst/>
                <a:ea typeface="Calibri" panose="020F0502020204030204" pitchFamily="34" charset="0"/>
              </a:rPr>
              <a:t>orientation</a:t>
            </a:r>
            <a:r>
              <a:rPr lang="en-ZA" sz="3200" spc="0">
                <a:effectLst/>
                <a:ea typeface="Calibri" panose="020F0502020204030204" pitchFamily="34" charset="0"/>
                <a:cs typeface="Calibri" panose="020F0502020204030204" pitchFamily="34" charset="0"/>
                <a:sym typeface="Segoe UI Emoji" panose="020B0502040204020203" pitchFamily="34" charset="0"/>
              </a:rPr>
              <a:t>😊</a:t>
            </a:r>
          </a:p>
          <a:p>
            <a:pPr marR="72390" lvl="0" algn="just" eaLnBrk="0" hangingPunct="0">
              <a:spcBef>
                <a:spcPts val="540"/>
              </a:spcBef>
              <a:buSzPts val="1100"/>
              <a:tabLst>
                <a:tab pos="304800" algn="l"/>
              </a:tabLst>
            </a:pPr>
            <a:endParaRPr lang="en-ZA" sz="3200" spc="0" dirty="0">
              <a:effectLst/>
              <a:ea typeface="Calibri" panose="020F0502020204030204" pitchFamily="34" charset="0"/>
              <a:cs typeface="Calibri" panose="020F0502020204030204" pitchFamily="34" charset="0"/>
              <a:sym typeface="Segoe UI Emoji" panose="020B0502040204020203" pitchFamily="34" charset="0"/>
            </a:endParaRPr>
          </a:p>
          <a:p>
            <a:pPr marL="342900" marR="7239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3200" dirty="0">
                <a:ea typeface="Calibri" panose="020F0502020204030204" pitchFamily="34" charset="0"/>
                <a:cs typeface="Calibri" panose="020F0502020204030204" pitchFamily="34" charset="0"/>
                <a:sym typeface="Segoe UI Emoji" panose="020B0502040204020203" pitchFamily="34" charset="0"/>
              </a:rPr>
              <a:t>Your presence, commitment and your valued contributions the past two days have been phenomenal!</a:t>
            </a:r>
          </a:p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endParaRPr lang="en-ZA" sz="3200" spc="0" dirty="0">
              <a:effectLst/>
              <a:ea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4DE1D-3057-3E26-6FCA-BEA7F164C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5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8931-540C-F851-9D0C-34118DF0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F45E-E07D-D632-9999-E770D7075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17467"/>
            <a:ext cx="9779182" cy="3726108"/>
          </a:xfrm>
        </p:spPr>
        <p:txBody>
          <a:bodyPr/>
          <a:lstStyle/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2800" u="sng" spc="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FACULTY OF HEALTH SCIENCES RESEARCH DIRECTORATE</a:t>
            </a:r>
            <a:r>
              <a:rPr lang="en-ZA" sz="28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- </a:t>
            </a:r>
            <a:r>
              <a:rPr lang="en-ZA" sz="2800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Supports staff and students in the faculty on research related needs.</a:t>
            </a:r>
            <a:endParaRPr lang="en-ZA" sz="2800" spc="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2800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Creates an enabling environment that supports research and research related processes. </a:t>
            </a:r>
            <a:endParaRPr lang="en-ZA" sz="2800" spc="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4DE1D-3057-3E26-6FCA-BEA7F164C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601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8931-540C-F851-9D0C-34118DF0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F45E-E07D-D632-9999-E770D7075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17467"/>
            <a:ext cx="9779182" cy="3611808"/>
          </a:xfrm>
        </p:spPr>
        <p:txBody>
          <a:bodyPr/>
          <a:lstStyle/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pc="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 addition to the </a:t>
            </a:r>
            <a:r>
              <a:rPr lang="en-ZA" u="sng" spc="0" dirty="0">
                <a:solidFill>
                  <a:srgbClr val="0562C1"/>
                </a:solidFill>
                <a:effectLst/>
                <a:ea typeface="Calibri" panose="020F0502020204030204" pitchFamily="34" charset="0"/>
                <a:hlinkClick r:id="rId2"/>
              </a:rPr>
              <a:t>Unit for Statistical</a:t>
            </a:r>
            <a:r>
              <a:rPr lang="en-ZA" spc="0" dirty="0">
                <a:solidFill>
                  <a:srgbClr val="0562C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ZA" u="sng" spc="0" dirty="0">
                <a:solidFill>
                  <a:srgbClr val="0562C1"/>
                </a:solidFill>
                <a:effectLst/>
                <a:ea typeface="Calibri" panose="020F0502020204030204" pitchFamily="34" charset="0"/>
                <a:hlinkClick r:id="rId2"/>
              </a:rPr>
              <a:t>Consultation</a:t>
            </a:r>
            <a:r>
              <a:rPr lang="en-ZA" u="sng" spc="340" dirty="0">
                <a:solidFill>
                  <a:srgbClr val="0562C1"/>
                </a:solidFill>
                <a:effectLst/>
                <a:ea typeface="Calibri" panose="020F0502020204030204" pitchFamily="34" charset="0"/>
                <a:hlinkClick r:id="rId2"/>
              </a:rPr>
              <a:t> </a:t>
            </a:r>
            <a:r>
              <a:rPr lang="en-ZA" u="sng" spc="0" dirty="0">
                <a:solidFill>
                  <a:srgbClr val="0562C1"/>
                </a:solidFill>
                <a:effectLst/>
                <a:ea typeface="Calibri" panose="020F0502020204030204" pitchFamily="34" charset="0"/>
                <a:hlinkClick r:id="rId2"/>
              </a:rPr>
              <a:t>(USC)</a:t>
            </a:r>
            <a:r>
              <a:rPr lang="en-ZA" spc="0" dirty="0">
                <a:solidFill>
                  <a:srgbClr val="0562C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ZA" spc="0" dirty="0">
                <a:effectLst/>
                <a:ea typeface="Calibri" panose="020F0502020204030204" pitchFamily="34" charset="0"/>
              </a:rPr>
              <a:t>the FHS research directorate has a biostatistician that is available to guide and assist staff and students in statistical analysis pre-during and post data collection</a:t>
            </a:r>
            <a:r>
              <a:rPr lang="en-ZA" spc="0" dirty="0">
                <a:solidFill>
                  <a:srgbClr val="0562C1"/>
                </a:solidFill>
                <a:effectLst/>
                <a:ea typeface="Calibri" panose="020F0502020204030204" pitchFamily="34" charset="0"/>
              </a:rPr>
              <a:t>. </a:t>
            </a:r>
            <a:endParaRPr lang="en-ZA" spc="0" dirty="0">
              <a:effectLst/>
              <a:ea typeface="Calibri" panose="020F0502020204030204" pitchFamily="34" charset="0"/>
            </a:endParaRPr>
          </a:p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pc="0" dirty="0">
                <a:solidFill>
                  <a:srgbClr val="363636"/>
                </a:solidFill>
                <a:effectLst/>
                <a:ea typeface="Calibri" panose="020F0502020204030204" pitchFamily="34" charset="0"/>
              </a:rPr>
              <a:t>You are welcome to consult the </a:t>
            </a:r>
            <a:r>
              <a:rPr lang="en-ZA" u="sng" spc="0" dirty="0">
                <a:solidFill>
                  <a:srgbClr val="363636"/>
                </a:solidFill>
                <a:effectLst/>
                <a:ea typeface="Calibri" panose="020F0502020204030204" pitchFamily="34" charset="0"/>
                <a:hlinkClick r:id="rId3"/>
              </a:rPr>
              <a:t>FHS BIOSTATISTICIAN</a:t>
            </a:r>
            <a:r>
              <a:rPr lang="en-ZA" spc="0" dirty="0">
                <a:solidFill>
                  <a:srgbClr val="363636"/>
                </a:solidFill>
                <a:effectLst/>
                <a:ea typeface="Calibri" panose="020F0502020204030204" pitchFamily="34" charset="0"/>
              </a:rPr>
              <a:t> for guidance on research design, and various aspects of the research methodology as well as data analyses and result interpretation.</a:t>
            </a:r>
            <a:endParaRPr lang="en-ZA" spc="0" dirty="0">
              <a:effectLst/>
              <a:ea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4DE1D-3057-3E26-6FCA-BEA7F164C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369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8931-540C-F851-9D0C-34118DF0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08" y="136525"/>
            <a:ext cx="9779183" cy="1325563"/>
          </a:xfrm>
        </p:spPr>
        <p:txBody>
          <a:bodyPr/>
          <a:lstStyle/>
          <a:p>
            <a:r>
              <a:rPr lang="en-ZA" dirty="0"/>
              <a:t>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F45E-E07D-D632-9999-E770D7075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868" y="1462088"/>
            <a:ext cx="9779182" cy="4916733"/>
          </a:xfrm>
        </p:spPr>
        <p:txBody>
          <a:bodyPr/>
          <a:lstStyle/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3200" spc="0" dirty="0">
                <a:effectLst/>
                <a:ea typeface="Calibri" panose="020F0502020204030204" pitchFamily="34" charset="0"/>
              </a:rPr>
              <a:t>Various workshops, training and consultation services are available and could be tailored to meet individual or group needs. </a:t>
            </a:r>
          </a:p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3200" u="sng" spc="0" dirty="0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2"/>
              </a:rPr>
              <a:t>SCHEDULE A REQUEST</a:t>
            </a:r>
            <a:r>
              <a:rPr lang="en-ZA" sz="3200" spc="0" dirty="0">
                <a:effectLst/>
                <a:ea typeface="Calibri" panose="020F0502020204030204" pitchFamily="34" charset="0"/>
              </a:rPr>
              <a:t> to meet the biostatistician for a one on one or group session.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4DE1D-3057-3E26-6FCA-BEA7F164C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10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8931-540C-F851-9D0C-34118DF0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08" y="136525"/>
            <a:ext cx="9779183" cy="1325563"/>
          </a:xfrm>
        </p:spPr>
        <p:txBody>
          <a:bodyPr/>
          <a:lstStyle/>
          <a:p>
            <a:r>
              <a:rPr lang="en-ZA" dirty="0"/>
              <a:t>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F45E-E07D-D632-9999-E770D7075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868" y="1462088"/>
            <a:ext cx="9779182" cy="4916733"/>
          </a:xfrm>
        </p:spPr>
        <p:txBody>
          <a:bodyPr/>
          <a:lstStyle/>
          <a:p>
            <a:pPr marL="342900" marR="72390" lvl="0" indent="-342900" algn="just" eaLnBrk="0" hangingPunct="0">
              <a:spcBef>
                <a:spcPts val="540"/>
              </a:spcBef>
              <a:buSzPts val="1100"/>
              <a:buFont typeface="Wingdings" panose="05000000000000000000" pitchFamily="2" charset="2"/>
              <a:buChar char=""/>
              <a:tabLst>
                <a:tab pos="304800" algn="l"/>
              </a:tabLst>
            </a:pPr>
            <a:r>
              <a:rPr lang="en-ZA" sz="3200" spc="0" dirty="0">
                <a:effectLst/>
                <a:ea typeface="Calibri" panose="020F0502020204030204" pitchFamily="34" charset="0"/>
              </a:rPr>
              <a:t>The Proposal development program (PDP) is designed to assist students during the proposal development phase prior to submission to FPGSC/FREC for review. Please contact the FHS research directorate with your supervisor’s approval for PDP consultation.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4DE1D-3057-3E26-6FCA-BEA7F164C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719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8931-540C-F851-9D0C-34118DF0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08" y="136525"/>
            <a:ext cx="9779183" cy="1325563"/>
          </a:xfrm>
        </p:spPr>
        <p:txBody>
          <a:bodyPr/>
          <a:lstStyle/>
          <a:p>
            <a:r>
              <a:rPr lang="en-ZA" dirty="0"/>
              <a:t>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F45E-E07D-D632-9999-E770D7075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868" y="1462088"/>
            <a:ext cx="9779182" cy="4916733"/>
          </a:xfrm>
        </p:spPr>
        <p:txBody>
          <a:bodyPr/>
          <a:lstStyle/>
          <a:p>
            <a:endParaRPr lang="en-ZA" sz="3200" b="1" dirty="0"/>
          </a:p>
          <a:p>
            <a:r>
              <a:rPr lang="en-ZA" sz="3200" b="1" dirty="0"/>
              <a:t>COMING SOON: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ZA" sz="3200" dirty="0">
                <a:highlight>
                  <a:srgbClr val="FFFF00"/>
                </a:highlight>
              </a:rPr>
              <a:t>FHS RESEARCH WEEK (</a:t>
            </a:r>
            <a:r>
              <a:rPr lang="en-ZA" sz="3200" b="1" dirty="0">
                <a:highlight>
                  <a:srgbClr val="FFFF00"/>
                </a:highlight>
              </a:rPr>
              <a:t>AUG 6-8, 2024</a:t>
            </a:r>
            <a:r>
              <a:rPr lang="en-ZA" sz="3200" dirty="0">
                <a:highlight>
                  <a:srgbClr val="FFFF00"/>
                </a:highlight>
              </a:rPr>
              <a:t>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4DE1D-3057-3E26-6FCA-BEA7F164C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1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E308-3076-43DB-B834-DA0B0AE19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122363"/>
            <a:ext cx="6220278" cy="2387600"/>
          </a:xfrm>
        </p:spPr>
        <p:txBody>
          <a:bodyPr/>
          <a:lstStyle/>
          <a:p>
            <a:r>
              <a:rPr lang="en-US" sz="4800" dirty="0"/>
              <a:t>Change </a:t>
            </a:r>
            <a:r>
              <a:rPr lang="en-US" sz="4800" dirty="0">
                <a:solidFill>
                  <a:srgbClr val="F7B127"/>
                </a:solidFill>
              </a:rPr>
              <a:t>the world.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C2CE0-8806-4B2A-A10A-32984D3174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5" y="3602039"/>
            <a:ext cx="6220277" cy="499698"/>
          </a:xfrm>
        </p:spPr>
        <p:txBody>
          <a:bodyPr>
            <a:normAutofit/>
          </a:bodyPr>
          <a:lstStyle/>
          <a:p>
            <a:r>
              <a:rPr lang="en-US" sz="1800" dirty="0"/>
              <a:t>health.mandela.ac.za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8445FD-E428-B492-850B-B37DC558A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6291527"/>
            <a:ext cx="3584417" cy="30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84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000000"/>
      </a:dk1>
      <a:lt1>
        <a:srgbClr val="FFFFFF"/>
      </a:lt1>
      <a:dk2>
        <a:srgbClr val="131B2B"/>
      </a:dk2>
      <a:lt2>
        <a:srgbClr val="E7E6E6"/>
      </a:lt2>
      <a:accent1>
        <a:srgbClr val="132E51"/>
      </a:accent1>
      <a:accent2>
        <a:srgbClr val="DAE5EF"/>
      </a:accent2>
      <a:accent3>
        <a:srgbClr val="131B2B"/>
      </a:accent3>
      <a:accent4>
        <a:srgbClr val="F7B127"/>
      </a:accent4>
      <a:accent5>
        <a:srgbClr val="F7B127"/>
      </a:accent5>
      <a:accent6>
        <a:srgbClr val="70AD47"/>
      </a:accent6>
      <a:hlink>
        <a:srgbClr val="F7B127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al Color Block_Win32_AP_v2" id="{3EA4D81A-EBDE-431D-8B15-A5A6F500D5A4}" vid="{8EBF5489-0BE1-418D-A69C-2193D304C7E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5334180-0405-413B-834A-44FA9E05AD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615295-94F6-4CE2-A1B1-6B7E1DAA5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5BAB77-79E1-4739-AA51-10C9079186D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{EA503B87-DD33-4321-BEC7-CFBBD0217050}tf45331398_win32</Template>
  <TotalTime>1721</TotalTime>
  <Words>250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Tenorite</vt:lpstr>
      <vt:lpstr>Wingdings</vt:lpstr>
      <vt:lpstr>Office Theme</vt:lpstr>
      <vt:lpstr>PowerPoint Presentation</vt:lpstr>
      <vt:lpstr>Highlights</vt:lpstr>
      <vt:lpstr>Highlights</vt:lpstr>
      <vt:lpstr>Highlights</vt:lpstr>
      <vt:lpstr>Highlights</vt:lpstr>
      <vt:lpstr>Highlights</vt:lpstr>
      <vt:lpstr>Highlights</vt:lpstr>
      <vt:lpstr>Change the world.</vt:lpstr>
    </vt:vector>
  </TitlesOfParts>
  <Company>NELSON MANDELA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Nieuwoudt, Anja (Ms) (Ocean Sciences Campus)</dc:creator>
  <cp:lastModifiedBy>Reviewer</cp:lastModifiedBy>
  <cp:revision>21</cp:revision>
  <dcterms:created xsi:type="dcterms:W3CDTF">2023-03-14T12:08:43Z</dcterms:created>
  <dcterms:modified xsi:type="dcterms:W3CDTF">2024-04-04T19:15:25Z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