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sldIdLst>
    <p:sldId id="25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0" r:id="rId18"/>
    <p:sldId id="271" r:id="rId19"/>
    <p:sldId id="272" r:id="rId20"/>
    <p:sldId id="273" r:id="rId21"/>
    <p:sldId id="274" r:id="rId22"/>
    <p:sldId id="275" r:id="rId23"/>
    <p:sldId id="278" r:id="rId24"/>
    <p:sldId id="276" r:id="rId25"/>
    <p:sldId id="277" r:id="rId26"/>
    <p:sldId id="259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6DDE3-791E-4502-9D0F-47DDD2A5F73E}" v="779" dt="2024-04-04T12:01:18.4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11" autoAdjust="0"/>
    <p:restoredTop sz="81646" autoAdjust="0"/>
  </p:normalViewPr>
  <p:slideViewPr>
    <p:cSldViewPr>
      <p:cViewPr varScale="1">
        <p:scale>
          <a:sx n="72" d="100"/>
          <a:sy n="72" d="100"/>
        </p:scale>
        <p:origin x="81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mpion Nyoni" userId="ab071471-d4bc-4449-b367-483ec44da03c" providerId="ADAL" clId="{A6E6DDE3-791E-4502-9D0F-47DDD2A5F73E}"/>
    <pc:docChg chg="undo custSel addSld delSld modSld">
      <pc:chgData name="Champion Nyoni" userId="ab071471-d4bc-4449-b367-483ec44da03c" providerId="ADAL" clId="{A6E6DDE3-791E-4502-9D0F-47DDD2A5F73E}" dt="2024-04-04T12:01:27.972" v="6176" actId="114"/>
      <pc:docMkLst>
        <pc:docMk/>
      </pc:docMkLst>
      <pc:sldChg chg="modSp mod">
        <pc:chgData name="Champion Nyoni" userId="ab071471-d4bc-4449-b367-483ec44da03c" providerId="ADAL" clId="{A6E6DDE3-791E-4502-9D0F-47DDD2A5F73E}" dt="2024-04-04T08:55:47.389" v="48" actId="20577"/>
        <pc:sldMkLst>
          <pc:docMk/>
          <pc:sldMk cId="3289826054" sldId="256"/>
        </pc:sldMkLst>
        <pc:spChg chg="mod">
          <ac:chgData name="Champion Nyoni" userId="ab071471-d4bc-4449-b367-483ec44da03c" providerId="ADAL" clId="{A6E6DDE3-791E-4502-9D0F-47DDD2A5F73E}" dt="2024-04-04T08:55:47.389" v="48" actId="20577"/>
          <ac:spMkLst>
            <pc:docMk/>
            <pc:sldMk cId="3289826054" sldId="256"/>
            <ac:spMk id="27" creationId="{00000000-0000-0000-0000-000000000000}"/>
          </ac:spMkLst>
        </pc:spChg>
      </pc:sldChg>
      <pc:sldChg chg="modSp mod">
        <pc:chgData name="Champion Nyoni" userId="ab071471-d4bc-4449-b367-483ec44da03c" providerId="ADAL" clId="{A6E6DDE3-791E-4502-9D0F-47DDD2A5F73E}" dt="2024-04-04T12:01:27.972" v="6176" actId="114"/>
        <pc:sldMkLst>
          <pc:docMk/>
          <pc:sldMk cId="3313857016" sldId="259"/>
        </pc:sldMkLst>
        <pc:spChg chg="mod">
          <ac:chgData name="Champion Nyoni" userId="ab071471-d4bc-4449-b367-483ec44da03c" providerId="ADAL" clId="{A6E6DDE3-791E-4502-9D0F-47DDD2A5F73E}" dt="2024-04-04T12:01:27.972" v="6176" actId="114"/>
          <ac:spMkLst>
            <pc:docMk/>
            <pc:sldMk cId="3313857016" sldId="259"/>
            <ac:spMk id="27" creationId="{00000000-0000-0000-0000-000000000000}"/>
          </ac:spMkLst>
        </pc:spChg>
      </pc:sldChg>
      <pc:sldChg chg="addSp modSp new mod modClrScheme chgLayout">
        <pc:chgData name="Champion Nyoni" userId="ab071471-d4bc-4449-b367-483ec44da03c" providerId="ADAL" clId="{A6E6DDE3-791E-4502-9D0F-47DDD2A5F73E}" dt="2024-04-04T09:23:36.346" v="540" actId="207"/>
        <pc:sldMkLst>
          <pc:docMk/>
          <pc:sldMk cId="59009552" sldId="260"/>
        </pc:sldMkLst>
        <pc:spChg chg="mod">
          <ac:chgData name="Champion Nyoni" userId="ab071471-d4bc-4449-b367-483ec44da03c" providerId="ADAL" clId="{A6E6DDE3-791E-4502-9D0F-47DDD2A5F73E}" dt="2024-04-04T09:23:06.785" v="532" actId="26606"/>
          <ac:spMkLst>
            <pc:docMk/>
            <pc:sldMk cId="59009552" sldId="260"/>
            <ac:spMk id="2" creationId="{7DB82773-D088-313C-FCEE-882D4EA24FA0}"/>
          </ac:spMkLst>
        </pc:spChg>
        <pc:spChg chg="mod">
          <ac:chgData name="Champion Nyoni" userId="ab071471-d4bc-4449-b367-483ec44da03c" providerId="ADAL" clId="{A6E6DDE3-791E-4502-9D0F-47DDD2A5F73E}" dt="2024-04-04T09:23:36.346" v="540" actId="207"/>
          <ac:spMkLst>
            <pc:docMk/>
            <pc:sldMk cId="59009552" sldId="260"/>
            <ac:spMk id="3" creationId="{D1B79951-4949-E4C4-FC10-0E224B8B5317}"/>
          </ac:spMkLst>
        </pc:spChg>
        <pc:picChg chg="add mod">
          <ac:chgData name="Champion Nyoni" userId="ab071471-d4bc-4449-b367-483ec44da03c" providerId="ADAL" clId="{A6E6DDE3-791E-4502-9D0F-47DDD2A5F73E}" dt="2024-04-04T09:23:06.785" v="532" actId="26606"/>
          <ac:picMkLst>
            <pc:docMk/>
            <pc:sldMk cId="59009552" sldId="260"/>
            <ac:picMk id="4" creationId="{E4F92238-4A00-371B-2111-F5EBB56A5748}"/>
          </ac:picMkLst>
        </pc:picChg>
      </pc:sldChg>
      <pc:sldChg chg="del">
        <pc:chgData name="Champion Nyoni" userId="ab071471-d4bc-4449-b367-483ec44da03c" providerId="ADAL" clId="{A6E6DDE3-791E-4502-9D0F-47DDD2A5F73E}" dt="2024-04-04T08:55:51.302" v="49" actId="47"/>
        <pc:sldMkLst>
          <pc:docMk/>
          <pc:sldMk cId="3294417840" sldId="260"/>
        </pc:sldMkLst>
      </pc:sldChg>
      <pc:sldChg chg="del">
        <pc:chgData name="Champion Nyoni" userId="ab071471-d4bc-4449-b367-483ec44da03c" providerId="ADAL" clId="{A6E6DDE3-791E-4502-9D0F-47DDD2A5F73E}" dt="2024-04-04T08:55:51.558" v="50" actId="47"/>
        <pc:sldMkLst>
          <pc:docMk/>
          <pc:sldMk cId="466369060" sldId="261"/>
        </pc:sldMkLst>
      </pc:sldChg>
      <pc:sldChg chg="addSp delSp modSp new mod modClrScheme chgLayout modNotesTx">
        <pc:chgData name="Champion Nyoni" userId="ab071471-d4bc-4449-b367-483ec44da03c" providerId="ADAL" clId="{A6E6DDE3-791E-4502-9D0F-47DDD2A5F73E}" dt="2024-04-04T09:27:45.385" v="1060" actId="20577"/>
        <pc:sldMkLst>
          <pc:docMk/>
          <pc:sldMk cId="3533837089" sldId="261"/>
        </pc:sldMkLst>
        <pc:spChg chg="del mod ord">
          <ac:chgData name="Champion Nyoni" userId="ab071471-d4bc-4449-b367-483ec44da03c" providerId="ADAL" clId="{A6E6DDE3-791E-4502-9D0F-47DDD2A5F73E}" dt="2024-04-04T09:23:46.544" v="542" actId="700"/>
          <ac:spMkLst>
            <pc:docMk/>
            <pc:sldMk cId="3533837089" sldId="261"/>
            <ac:spMk id="2" creationId="{76C75425-52B7-DB7C-4525-44B0283613B2}"/>
          </ac:spMkLst>
        </pc:spChg>
        <pc:spChg chg="del mod ord">
          <ac:chgData name="Champion Nyoni" userId="ab071471-d4bc-4449-b367-483ec44da03c" providerId="ADAL" clId="{A6E6DDE3-791E-4502-9D0F-47DDD2A5F73E}" dt="2024-04-04T09:23:46.544" v="542" actId="700"/>
          <ac:spMkLst>
            <pc:docMk/>
            <pc:sldMk cId="3533837089" sldId="261"/>
            <ac:spMk id="3" creationId="{C66DD60C-77DD-0381-3784-11995E3AFE3A}"/>
          </ac:spMkLst>
        </pc:spChg>
        <pc:spChg chg="del">
          <ac:chgData name="Champion Nyoni" userId="ab071471-d4bc-4449-b367-483ec44da03c" providerId="ADAL" clId="{A6E6DDE3-791E-4502-9D0F-47DDD2A5F73E}" dt="2024-04-04T09:23:46.544" v="542" actId="700"/>
          <ac:spMkLst>
            <pc:docMk/>
            <pc:sldMk cId="3533837089" sldId="261"/>
            <ac:spMk id="4" creationId="{7F276507-0D9A-FDE2-07B3-FC6294B130DB}"/>
          </ac:spMkLst>
        </pc:spChg>
        <pc:spChg chg="add mod ord">
          <ac:chgData name="Champion Nyoni" userId="ab071471-d4bc-4449-b367-483ec44da03c" providerId="ADAL" clId="{A6E6DDE3-791E-4502-9D0F-47DDD2A5F73E}" dt="2024-04-04T09:26:44.481" v="727" actId="113"/>
          <ac:spMkLst>
            <pc:docMk/>
            <pc:sldMk cId="3533837089" sldId="261"/>
            <ac:spMk id="5" creationId="{D8E3626C-8977-BFA4-4A93-B4AF86A9F744}"/>
          </ac:spMkLst>
        </pc:spChg>
        <pc:spChg chg="add del mod ord">
          <ac:chgData name="Champion Nyoni" userId="ab071471-d4bc-4449-b367-483ec44da03c" providerId="ADAL" clId="{A6E6DDE3-791E-4502-9D0F-47DDD2A5F73E}" dt="2024-04-04T09:25:37.992" v="581"/>
          <ac:spMkLst>
            <pc:docMk/>
            <pc:sldMk cId="3533837089" sldId="261"/>
            <ac:spMk id="6" creationId="{57E921F6-872A-3BB9-1B07-728169E07AFD}"/>
          </ac:spMkLst>
        </pc:spChg>
        <pc:spChg chg="add mod">
          <ac:chgData name="Champion Nyoni" userId="ab071471-d4bc-4449-b367-483ec44da03c" providerId="ADAL" clId="{A6E6DDE3-791E-4502-9D0F-47DDD2A5F73E}" dt="2024-04-04T09:26:41.841" v="726" actId="14100"/>
          <ac:spMkLst>
            <pc:docMk/>
            <pc:sldMk cId="3533837089" sldId="261"/>
            <ac:spMk id="12" creationId="{9B4FA664-2BA7-0D74-5DE9-80F0013E5E4C}"/>
          </ac:spMkLst>
        </pc:spChg>
        <pc:picChg chg="add mod">
          <ac:chgData name="Champion Nyoni" userId="ab071471-d4bc-4449-b367-483ec44da03c" providerId="ADAL" clId="{A6E6DDE3-791E-4502-9D0F-47DDD2A5F73E}" dt="2024-04-04T09:26:30.245" v="723" actId="14100"/>
          <ac:picMkLst>
            <pc:docMk/>
            <pc:sldMk cId="3533837089" sldId="261"/>
            <ac:picMk id="7" creationId="{FE0D1425-3DDB-5882-BC19-9E65CE95C515}"/>
          </ac:picMkLst>
        </pc:picChg>
      </pc:sldChg>
      <pc:sldChg chg="addSp delSp modSp new mod modClrScheme chgLayout">
        <pc:chgData name="Champion Nyoni" userId="ab071471-d4bc-4449-b367-483ec44da03c" providerId="ADAL" clId="{A6E6DDE3-791E-4502-9D0F-47DDD2A5F73E}" dt="2024-04-04T09:31:29.717" v="1455" actId="207"/>
        <pc:sldMkLst>
          <pc:docMk/>
          <pc:sldMk cId="2959505809" sldId="262"/>
        </pc:sldMkLst>
        <pc:spChg chg="del mod ord">
          <ac:chgData name="Champion Nyoni" userId="ab071471-d4bc-4449-b367-483ec44da03c" providerId="ADAL" clId="{A6E6DDE3-791E-4502-9D0F-47DDD2A5F73E}" dt="2024-04-04T09:27:58.042" v="1062" actId="700"/>
          <ac:spMkLst>
            <pc:docMk/>
            <pc:sldMk cId="2959505809" sldId="262"/>
            <ac:spMk id="2" creationId="{85040FB0-A176-CD0F-964C-89176BA08990}"/>
          </ac:spMkLst>
        </pc:spChg>
        <pc:spChg chg="del mod ord">
          <ac:chgData name="Champion Nyoni" userId="ab071471-d4bc-4449-b367-483ec44da03c" providerId="ADAL" clId="{A6E6DDE3-791E-4502-9D0F-47DDD2A5F73E}" dt="2024-04-04T09:27:58.042" v="1062" actId="700"/>
          <ac:spMkLst>
            <pc:docMk/>
            <pc:sldMk cId="2959505809" sldId="262"/>
            <ac:spMk id="3" creationId="{9C9AEB20-44B9-B36E-FF94-214BFF6DE654}"/>
          </ac:spMkLst>
        </pc:spChg>
        <pc:spChg chg="del">
          <ac:chgData name="Champion Nyoni" userId="ab071471-d4bc-4449-b367-483ec44da03c" providerId="ADAL" clId="{A6E6DDE3-791E-4502-9D0F-47DDD2A5F73E}" dt="2024-04-04T09:27:58.042" v="1062" actId="700"/>
          <ac:spMkLst>
            <pc:docMk/>
            <pc:sldMk cId="2959505809" sldId="262"/>
            <ac:spMk id="4" creationId="{C45574CE-36F0-9C3B-6FE3-EB52221208EF}"/>
          </ac:spMkLst>
        </pc:spChg>
        <pc:spChg chg="add mod ord">
          <ac:chgData name="Champion Nyoni" userId="ab071471-d4bc-4449-b367-483ec44da03c" providerId="ADAL" clId="{A6E6DDE3-791E-4502-9D0F-47DDD2A5F73E}" dt="2024-04-04T09:28:08.947" v="1101" actId="20577"/>
          <ac:spMkLst>
            <pc:docMk/>
            <pc:sldMk cId="2959505809" sldId="262"/>
            <ac:spMk id="5" creationId="{9C1DCCEE-6661-87FD-A1AC-C64475B9CDE0}"/>
          </ac:spMkLst>
        </pc:spChg>
        <pc:spChg chg="add del mod ord">
          <ac:chgData name="Champion Nyoni" userId="ab071471-d4bc-4449-b367-483ec44da03c" providerId="ADAL" clId="{A6E6DDE3-791E-4502-9D0F-47DDD2A5F73E}" dt="2024-04-04T09:28:23.113" v="1102" actId="1032"/>
          <ac:spMkLst>
            <pc:docMk/>
            <pc:sldMk cId="2959505809" sldId="262"/>
            <ac:spMk id="6" creationId="{136332CD-5B3C-037F-FE14-7AAB1162B1EC}"/>
          </ac:spMkLst>
        </pc:spChg>
        <pc:spChg chg="add mod">
          <ac:chgData name="Champion Nyoni" userId="ab071471-d4bc-4449-b367-483ec44da03c" providerId="ADAL" clId="{A6E6DDE3-791E-4502-9D0F-47DDD2A5F73E}" dt="2024-04-04T09:31:29.717" v="1455" actId="207"/>
          <ac:spMkLst>
            <pc:docMk/>
            <pc:sldMk cId="2959505809" sldId="262"/>
            <ac:spMk id="8" creationId="{CF60338B-0028-BBE3-DB43-D9F3AF2A19A0}"/>
          </ac:spMkLst>
        </pc:spChg>
        <pc:graphicFrameChg chg="add mod modGraphic">
          <ac:chgData name="Champion Nyoni" userId="ab071471-d4bc-4449-b367-483ec44da03c" providerId="ADAL" clId="{A6E6DDE3-791E-4502-9D0F-47DDD2A5F73E}" dt="2024-04-04T09:31:04.156" v="1435" actId="12100"/>
          <ac:graphicFrameMkLst>
            <pc:docMk/>
            <pc:sldMk cId="2959505809" sldId="262"/>
            <ac:graphicFrameMk id="7" creationId="{6687E2FD-1139-B923-F763-54585CC02558}"/>
          </ac:graphicFrameMkLst>
        </pc:graphicFrameChg>
      </pc:sldChg>
      <pc:sldChg chg="del">
        <pc:chgData name="Champion Nyoni" userId="ab071471-d4bc-4449-b367-483ec44da03c" providerId="ADAL" clId="{A6E6DDE3-791E-4502-9D0F-47DDD2A5F73E}" dt="2024-04-04T08:55:51.858" v="51" actId="47"/>
        <pc:sldMkLst>
          <pc:docMk/>
          <pc:sldMk cId="3220302425" sldId="262"/>
        </pc:sldMkLst>
      </pc:sldChg>
      <pc:sldChg chg="del">
        <pc:chgData name="Champion Nyoni" userId="ab071471-d4bc-4449-b367-483ec44da03c" providerId="ADAL" clId="{A6E6DDE3-791E-4502-9D0F-47DDD2A5F73E}" dt="2024-04-04T08:55:52.094" v="52" actId="47"/>
        <pc:sldMkLst>
          <pc:docMk/>
          <pc:sldMk cId="1297759042" sldId="263"/>
        </pc:sldMkLst>
      </pc:sldChg>
      <pc:sldChg chg="modSp new mod">
        <pc:chgData name="Champion Nyoni" userId="ab071471-d4bc-4449-b367-483ec44da03c" providerId="ADAL" clId="{A6E6DDE3-791E-4502-9D0F-47DDD2A5F73E}" dt="2024-04-04T09:36:37.936" v="1804" actId="113"/>
        <pc:sldMkLst>
          <pc:docMk/>
          <pc:sldMk cId="1474524865" sldId="263"/>
        </pc:sldMkLst>
        <pc:spChg chg="mod">
          <ac:chgData name="Champion Nyoni" userId="ab071471-d4bc-4449-b367-483ec44da03c" providerId="ADAL" clId="{A6E6DDE3-791E-4502-9D0F-47DDD2A5F73E}" dt="2024-04-04T09:36:37.936" v="1804" actId="113"/>
          <ac:spMkLst>
            <pc:docMk/>
            <pc:sldMk cId="1474524865" sldId="263"/>
            <ac:spMk id="2" creationId="{AF5400F7-C96A-F9A0-5D57-4B05DF080258}"/>
          </ac:spMkLst>
        </pc:spChg>
        <pc:spChg chg="mod">
          <ac:chgData name="Champion Nyoni" userId="ab071471-d4bc-4449-b367-483ec44da03c" providerId="ADAL" clId="{A6E6DDE3-791E-4502-9D0F-47DDD2A5F73E}" dt="2024-04-04T09:36:31.697" v="1803" actId="20577"/>
          <ac:spMkLst>
            <pc:docMk/>
            <pc:sldMk cId="1474524865" sldId="263"/>
            <ac:spMk id="3" creationId="{C116C332-3E36-2849-7832-5D0D99C56A7B}"/>
          </ac:spMkLst>
        </pc:spChg>
      </pc:sldChg>
      <pc:sldChg chg="addSp modSp new mod modClrScheme chgLayout">
        <pc:chgData name="Champion Nyoni" userId="ab071471-d4bc-4449-b367-483ec44da03c" providerId="ADAL" clId="{A6E6DDE3-791E-4502-9D0F-47DDD2A5F73E}" dt="2024-04-04T09:40:11.699" v="2129" actId="113"/>
        <pc:sldMkLst>
          <pc:docMk/>
          <pc:sldMk cId="2828482809" sldId="264"/>
        </pc:sldMkLst>
        <pc:spChg chg="mod">
          <ac:chgData name="Champion Nyoni" userId="ab071471-d4bc-4449-b367-483ec44da03c" providerId="ADAL" clId="{A6E6DDE3-791E-4502-9D0F-47DDD2A5F73E}" dt="2024-04-04T09:40:11.699" v="2129" actId="113"/>
          <ac:spMkLst>
            <pc:docMk/>
            <pc:sldMk cId="2828482809" sldId="264"/>
            <ac:spMk id="2" creationId="{4FA057FF-7E18-F67A-54EC-4DC4D018DD4D}"/>
          </ac:spMkLst>
        </pc:spChg>
        <pc:spChg chg="mod">
          <ac:chgData name="Champion Nyoni" userId="ab071471-d4bc-4449-b367-483ec44da03c" providerId="ADAL" clId="{A6E6DDE3-791E-4502-9D0F-47DDD2A5F73E}" dt="2024-04-04T09:39:28.458" v="2128" actId="14100"/>
          <ac:spMkLst>
            <pc:docMk/>
            <pc:sldMk cId="2828482809" sldId="264"/>
            <ac:spMk id="3" creationId="{9B1C892D-2ECE-D23A-15FD-9DE31A20ADF2}"/>
          </ac:spMkLst>
        </pc:spChg>
        <pc:picChg chg="add mod">
          <ac:chgData name="Champion Nyoni" userId="ab071471-d4bc-4449-b367-483ec44da03c" providerId="ADAL" clId="{A6E6DDE3-791E-4502-9D0F-47DDD2A5F73E}" dt="2024-04-04T09:39:16.307" v="2124" actId="14100"/>
          <ac:picMkLst>
            <pc:docMk/>
            <pc:sldMk cId="2828482809" sldId="264"/>
            <ac:picMk id="4" creationId="{505393C7-C385-4C50-4A84-EFDFBA63678D}"/>
          </ac:picMkLst>
        </pc:picChg>
      </pc:sldChg>
      <pc:sldChg chg="del">
        <pc:chgData name="Champion Nyoni" userId="ab071471-d4bc-4449-b367-483ec44da03c" providerId="ADAL" clId="{A6E6DDE3-791E-4502-9D0F-47DDD2A5F73E}" dt="2024-04-04T08:55:52.285" v="53" actId="47"/>
        <pc:sldMkLst>
          <pc:docMk/>
          <pc:sldMk cId="3082499619" sldId="264"/>
        </pc:sldMkLst>
      </pc:sldChg>
      <pc:sldChg chg="addSp delSp modSp new mod modClrScheme chgLayout modNotesTx">
        <pc:chgData name="Champion Nyoni" userId="ab071471-d4bc-4449-b367-483ec44da03c" providerId="ADAL" clId="{A6E6DDE3-791E-4502-9D0F-47DDD2A5F73E}" dt="2024-04-04T09:52:15.173" v="2554" actId="26606"/>
        <pc:sldMkLst>
          <pc:docMk/>
          <pc:sldMk cId="196912289" sldId="265"/>
        </pc:sldMkLst>
        <pc:spChg chg="del">
          <ac:chgData name="Champion Nyoni" userId="ab071471-d4bc-4449-b367-483ec44da03c" providerId="ADAL" clId="{A6E6DDE3-791E-4502-9D0F-47DDD2A5F73E}" dt="2024-04-04T09:40:18.660" v="2131" actId="26606"/>
          <ac:spMkLst>
            <pc:docMk/>
            <pc:sldMk cId="196912289" sldId="265"/>
            <ac:spMk id="2" creationId="{00A75113-E5C7-3728-0EAA-04ED1AAC0A32}"/>
          </ac:spMkLst>
        </pc:spChg>
        <pc:spChg chg="del">
          <ac:chgData name="Champion Nyoni" userId="ab071471-d4bc-4449-b367-483ec44da03c" providerId="ADAL" clId="{A6E6DDE3-791E-4502-9D0F-47DDD2A5F73E}" dt="2024-04-04T09:40:18.660" v="2131" actId="26606"/>
          <ac:spMkLst>
            <pc:docMk/>
            <pc:sldMk cId="196912289" sldId="265"/>
            <ac:spMk id="3" creationId="{FB5F4E0B-CE5E-E236-FC92-9117D9509C65}"/>
          </ac:spMkLst>
        </pc:spChg>
        <pc:spChg chg="del">
          <ac:chgData name="Champion Nyoni" userId="ab071471-d4bc-4449-b367-483ec44da03c" providerId="ADAL" clId="{A6E6DDE3-791E-4502-9D0F-47DDD2A5F73E}" dt="2024-04-04T09:40:18.660" v="2131" actId="26606"/>
          <ac:spMkLst>
            <pc:docMk/>
            <pc:sldMk cId="196912289" sldId="265"/>
            <ac:spMk id="4" creationId="{D1B2E25B-8B2B-0B9F-B7BB-603523626508}"/>
          </ac:spMkLst>
        </pc:spChg>
        <pc:spChg chg="add mod">
          <ac:chgData name="Champion Nyoni" userId="ab071471-d4bc-4449-b367-483ec44da03c" providerId="ADAL" clId="{A6E6DDE3-791E-4502-9D0F-47DDD2A5F73E}" dt="2024-04-04T09:52:15.173" v="2554" actId="26606"/>
          <ac:spMkLst>
            <pc:docMk/>
            <pc:sldMk cId="196912289" sldId="265"/>
            <ac:spMk id="9" creationId="{555CA832-E419-BC01-1170-C3498A015E48}"/>
          </ac:spMkLst>
        </pc:spChg>
        <pc:spChg chg="add del mod">
          <ac:chgData name="Champion Nyoni" userId="ab071471-d4bc-4449-b367-483ec44da03c" providerId="ADAL" clId="{A6E6DDE3-791E-4502-9D0F-47DDD2A5F73E}" dt="2024-04-04T09:52:15.173" v="2554" actId="26606"/>
          <ac:spMkLst>
            <pc:docMk/>
            <pc:sldMk cId="196912289" sldId="265"/>
            <ac:spMk id="11" creationId="{DAF36D51-0475-B3F9-A013-4B2D13A01046}"/>
          </ac:spMkLst>
        </pc:spChg>
        <pc:graphicFrameChg chg="add">
          <ac:chgData name="Champion Nyoni" userId="ab071471-d4bc-4449-b367-483ec44da03c" providerId="ADAL" clId="{A6E6DDE3-791E-4502-9D0F-47DDD2A5F73E}" dt="2024-04-04T09:52:15.173" v="2554" actId="26606"/>
          <ac:graphicFrameMkLst>
            <pc:docMk/>
            <pc:sldMk cId="196912289" sldId="265"/>
            <ac:graphicFrameMk id="13" creationId="{C1491E7B-BC24-E0E7-E285-BD239AD00C34}"/>
          </ac:graphicFrameMkLst>
        </pc:graphicFrameChg>
      </pc:sldChg>
      <pc:sldChg chg="del">
        <pc:chgData name="Champion Nyoni" userId="ab071471-d4bc-4449-b367-483ec44da03c" providerId="ADAL" clId="{A6E6DDE3-791E-4502-9D0F-47DDD2A5F73E}" dt="2024-04-04T08:55:52.522" v="54" actId="47"/>
        <pc:sldMkLst>
          <pc:docMk/>
          <pc:sldMk cId="1144688973" sldId="265"/>
        </pc:sldMkLst>
      </pc:sldChg>
      <pc:sldChg chg="addSp delSp modSp new mod modClrScheme chgLayout">
        <pc:chgData name="Champion Nyoni" userId="ab071471-d4bc-4449-b367-483ec44da03c" providerId="ADAL" clId="{A6E6DDE3-791E-4502-9D0F-47DDD2A5F73E}" dt="2024-04-04T09:55:51.699" v="2828" actId="403"/>
        <pc:sldMkLst>
          <pc:docMk/>
          <pc:sldMk cId="1303913877" sldId="266"/>
        </pc:sldMkLst>
        <pc:spChg chg="mod">
          <ac:chgData name="Champion Nyoni" userId="ab071471-d4bc-4449-b367-483ec44da03c" providerId="ADAL" clId="{A6E6DDE3-791E-4502-9D0F-47DDD2A5F73E}" dt="2024-04-04T09:52:54.213" v="2595" actId="26606"/>
          <ac:spMkLst>
            <pc:docMk/>
            <pc:sldMk cId="1303913877" sldId="266"/>
            <ac:spMk id="2" creationId="{1F7CEB12-6CF6-33FA-4486-493CB8B60438}"/>
          </ac:spMkLst>
        </pc:spChg>
        <pc:spChg chg="del">
          <ac:chgData name="Champion Nyoni" userId="ab071471-d4bc-4449-b367-483ec44da03c" providerId="ADAL" clId="{A6E6DDE3-791E-4502-9D0F-47DDD2A5F73E}" dt="2024-04-04T09:52:48.086" v="2593"/>
          <ac:spMkLst>
            <pc:docMk/>
            <pc:sldMk cId="1303913877" sldId="266"/>
            <ac:spMk id="3" creationId="{8CE513B5-AC7B-93C5-EBD9-A70C4429E387}"/>
          </ac:spMkLst>
        </pc:spChg>
        <pc:spChg chg="add mod">
          <ac:chgData name="Champion Nyoni" userId="ab071471-d4bc-4449-b367-483ec44da03c" providerId="ADAL" clId="{A6E6DDE3-791E-4502-9D0F-47DDD2A5F73E}" dt="2024-04-04T09:55:51.699" v="2828" actId="403"/>
          <ac:spMkLst>
            <pc:docMk/>
            <pc:sldMk cId="1303913877" sldId="266"/>
            <ac:spMk id="9" creationId="{B60B87B6-921B-CF52-79B6-B2F6F4BAA321}"/>
          </ac:spMkLst>
        </pc:spChg>
        <pc:picChg chg="add mod">
          <ac:chgData name="Champion Nyoni" userId="ab071471-d4bc-4449-b367-483ec44da03c" providerId="ADAL" clId="{A6E6DDE3-791E-4502-9D0F-47DDD2A5F73E}" dt="2024-04-04T09:52:54.213" v="2595" actId="26606"/>
          <ac:picMkLst>
            <pc:docMk/>
            <pc:sldMk cId="1303913877" sldId="266"/>
            <ac:picMk id="4" creationId="{B496D26C-11F2-418E-4B2B-9B2FA0162897}"/>
          </ac:picMkLst>
        </pc:picChg>
      </pc:sldChg>
      <pc:sldChg chg="del">
        <pc:chgData name="Champion Nyoni" userId="ab071471-d4bc-4449-b367-483ec44da03c" providerId="ADAL" clId="{A6E6DDE3-791E-4502-9D0F-47DDD2A5F73E}" dt="2024-04-04T08:55:52.770" v="55" actId="47"/>
        <pc:sldMkLst>
          <pc:docMk/>
          <pc:sldMk cId="3997203865" sldId="266"/>
        </pc:sldMkLst>
      </pc:sldChg>
      <pc:sldChg chg="del">
        <pc:chgData name="Champion Nyoni" userId="ab071471-d4bc-4449-b367-483ec44da03c" providerId="ADAL" clId="{A6E6DDE3-791E-4502-9D0F-47DDD2A5F73E}" dt="2024-04-04T08:55:52.951" v="56" actId="47"/>
        <pc:sldMkLst>
          <pc:docMk/>
          <pc:sldMk cId="1294696253" sldId="267"/>
        </pc:sldMkLst>
      </pc:sldChg>
      <pc:sldChg chg="addSp delSp modSp new mod modClrScheme chgLayout modNotesTx">
        <pc:chgData name="Champion Nyoni" userId="ab071471-d4bc-4449-b367-483ec44da03c" providerId="ADAL" clId="{A6E6DDE3-791E-4502-9D0F-47DDD2A5F73E}" dt="2024-04-04T10:00:57.116" v="2966" actId="20577"/>
        <pc:sldMkLst>
          <pc:docMk/>
          <pc:sldMk cId="3577681803" sldId="267"/>
        </pc:sldMkLst>
        <pc:spChg chg="del mod ord">
          <ac:chgData name="Champion Nyoni" userId="ab071471-d4bc-4449-b367-483ec44da03c" providerId="ADAL" clId="{A6E6DDE3-791E-4502-9D0F-47DDD2A5F73E}" dt="2024-04-04T09:56:20.332" v="2830" actId="700"/>
          <ac:spMkLst>
            <pc:docMk/>
            <pc:sldMk cId="3577681803" sldId="267"/>
            <ac:spMk id="2" creationId="{14DB4C18-CCF5-C75B-CD34-007450F87A06}"/>
          </ac:spMkLst>
        </pc:spChg>
        <pc:spChg chg="del mod ord">
          <ac:chgData name="Champion Nyoni" userId="ab071471-d4bc-4449-b367-483ec44da03c" providerId="ADAL" clId="{A6E6DDE3-791E-4502-9D0F-47DDD2A5F73E}" dt="2024-04-04T09:56:20.332" v="2830" actId="700"/>
          <ac:spMkLst>
            <pc:docMk/>
            <pc:sldMk cId="3577681803" sldId="267"/>
            <ac:spMk id="3" creationId="{07F5D26B-5988-4DB9-FD6A-E81D4E1A65FB}"/>
          </ac:spMkLst>
        </pc:spChg>
        <pc:spChg chg="del">
          <ac:chgData name="Champion Nyoni" userId="ab071471-d4bc-4449-b367-483ec44da03c" providerId="ADAL" clId="{A6E6DDE3-791E-4502-9D0F-47DDD2A5F73E}" dt="2024-04-04T09:56:20.332" v="2830" actId="700"/>
          <ac:spMkLst>
            <pc:docMk/>
            <pc:sldMk cId="3577681803" sldId="267"/>
            <ac:spMk id="4" creationId="{B6E892FE-1626-A33F-239E-A259707380AB}"/>
          </ac:spMkLst>
        </pc:spChg>
        <pc:spChg chg="add mod ord">
          <ac:chgData name="Champion Nyoni" userId="ab071471-d4bc-4449-b367-483ec44da03c" providerId="ADAL" clId="{A6E6DDE3-791E-4502-9D0F-47DDD2A5F73E}" dt="2024-04-04T09:56:28.552" v="2855" actId="20577"/>
          <ac:spMkLst>
            <pc:docMk/>
            <pc:sldMk cId="3577681803" sldId="267"/>
            <ac:spMk id="5" creationId="{DB775403-4017-B0A3-D04E-FB5A7D250DA2}"/>
          </ac:spMkLst>
        </pc:spChg>
        <pc:spChg chg="add del mod ord">
          <ac:chgData name="Champion Nyoni" userId="ab071471-d4bc-4449-b367-483ec44da03c" providerId="ADAL" clId="{A6E6DDE3-791E-4502-9D0F-47DDD2A5F73E}" dt="2024-04-04T09:58:19.737" v="2856" actId="1032"/>
          <ac:spMkLst>
            <pc:docMk/>
            <pc:sldMk cId="3577681803" sldId="267"/>
            <ac:spMk id="6" creationId="{E36E19C6-C4DA-BAA5-A555-216483FA5C20}"/>
          </ac:spMkLst>
        </pc:spChg>
        <pc:graphicFrameChg chg="add mod modGraphic">
          <ac:chgData name="Champion Nyoni" userId="ab071471-d4bc-4449-b367-483ec44da03c" providerId="ADAL" clId="{A6E6DDE3-791E-4502-9D0F-47DDD2A5F73E}" dt="2024-04-04T09:59:21.014" v="2936" actId="20577"/>
          <ac:graphicFrameMkLst>
            <pc:docMk/>
            <pc:sldMk cId="3577681803" sldId="267"/>
            <ac:graphicFrameMk id="7" creationId="{557650D9-F6F3-71B5-4BA8-7F67049EF3C3}"/>
          </ac:graphicFrameMkLst>
        </pc:graphicFrameChg>
      </pc:sldChg>
      <pc:sldChg chg="addSp delSp modSp new mod modClrScheme chgLayout">
        <pc:chgData name="Champion Nyoni" userId="ab071471-d4bc-4449-b367-483ec44da03c" providerId="ADAL" clId="{A6E6DDE3-791E-4502-9D0F-47DDD2A5F73E}" dt="2024-04-04T10:02:40.933" v="3008" actId="1076"/>
        <pc:sldMkLst>
          <pc:docMk/>
          <pc:sldMk cId="2547711412" sldId="268"/>
        </pc:sldMkLst>
        <pc:spChg chg="del">
          <ac:chgData name="Champion Nyoni" userId="ab071471-d4bc-4449-b367-483ec44da03c" providerId="ADAL" clId="{A6E6DDE3-791E-4502-9D0F-47DDD2A5F73E}" dt="2024-04-04T10:01:33.650" v="2969" actId="26606"/>
          <ac:spMkLst>
            <pc:docMk/>
            <pc:sldMk cId="2547711412" sldId="268"/>
            <ac:spMk id="2" creationId="{B5D9CE7D-FD60-CB10-197E-25B48FA86B59}"/>
          </ac:spMkLst>
        </pc:spChg>
        <pc:spChg chg="del">
          <ac:chgData name="Champion Nyoni" userId="ab071471-d4bc-4449-b367-483ec44da03c" providerId="ADAL" clId="{A6E6DDE3-791E-4502-9D0F-47DDD2A5F73E}" dt="2024-04-04T10:01:30.401" v="2968"/>
          <ac:spMkLst>
            <pc:docMk/>
            <pc:sldMk cId="2547711412" sldId="268"/>
            <ac:spMk id="3" creationId="{3D61EC5E-96DE-0096-06FB-1B36E006A5EC}"/>
          </ac:spMkLst>
        </pc:spChg>
        <pc:spChg chg="add del mod">
          <ac:chgData name="Champion Nyoni" userId="ab071471-d4bc-4449-b367-483ec44da03c" providerId="ADAL" clId="{A6E6DDE3-791E-4502-9D0F-47DDD2A5F73E}" dt="2024-04-04T10:01:44.585" v="2971" actId="26606"/>
          <ac:spMkLst>
            <pc:docMk/>
            <pc:sldMk cId="2547711412" sldId="268"/>
            <ac:spMk id="9" creationId="{7E821CAF-1EC0-DD14-BE62-B56B1B48D9AA}"/>
          </ac:spMkLst>
        </pc:spChg>
        <pc:spChg chg="add del mod">
          <ac:chgData name="Champion Nyoni" userId="ab071471-d4bc-4449-b367-483ec44da03c" providerId="ADAL" clId="{A6E6DDE3-791E-4502-9D0F-47DDD2A5F73E}" dt="2024-04-04T10:01:44.585" v="2971" actId="26606"/>
          <ac:spMkLst>
            <pc:docMk/>
            <pc:sldMk cId="2547711412" sldId="268"/>
            <ac:spMk id="11" creationId="{8CB8A9F5-343D-B8EF-EEEA-124391D847C0}"/>
          </ac:spMkLst>
        </pc:spChg>
        <pc:spChg chg="add del mod">
          <ac:chgData name="Champion Nyoni" userId="ab071471-d4bc-4449-b367-483ec44da03c" providerId="ADAL" clId="{A6E6DDE3-791E-4502-9D0F-47DDD2A5F73E}" dt="2024-04-04T10:01:44.585" v="2971" actId="26606"/>
          <ac:spMkLst>
            <pc:docMk/>
            <pc:sldMk cId="2547711412" sldId="268"/>
            <ac:spMk id="13" creationId="{37530B71-CD80-CA54-4752-8BAB69797562}"/>
          </ac:spMkLst>
        </pc:spChg>
        <pc:spChg chg="add del mod">
          <ac:chgData name="Champion Nyoni" userId="ab071471-d4bc-4449-b367-483ec44da03c" providerId="ADAL" clId="{A6E6DDE3-791E-4502-9D0F-47DDD2A5F73E}" dt="2024-04-04T10:01:44.585" v="2971" actId="26606"/>
          <ac:spMkLst>
            <pc:docMk/>
            <pc:sldMk cId="2547711412" sldId="268"/>
            <ac:spMk id="15" creationId="{3495E556-46D4-B22D-FE5F-E0379CAFE8F0}"/>
          </ac:spMkLst>
        </pc:spChg>
        <pc:spChg chg="add mod">
          <ac:chgData name="Champion Nyoni" userId="ab071471-d4bc-4449-b367-483ec44da03c" providerId="ADAL" clId="{A6E6DDE3-791E-4502-9D0F-47DDD2A5F73E}" dt="2024-04-04T10:02:04.904" v="3002" actId="20577"/>
          <ac:spMkLst>
            <pc:docMk/>
            <pc:sldMk cId="2547711412" sldId="268"/>
            <ac:spMk id="20" creationId="{01918842-0ABA-9D88-33A4-B7AC45D47524}"/>
          </ac:spMkLst>
        </pc:spChg>
        <pc:graphicFrameChg chg="add mod modGraphic">
          <ac:chgData name="Champion Nyoni" userId="ab071471-d4bc-4449-b367-483ec44da03c" providerId="ADAL" clId="{A6E6DDE3-791E-4502-9D0F-47DDD2A5F73E}" dt="2024-04-04T10:02:40.933" v="3008" actId="1076"/>
          <ac:graphicFrameMkLst>
            <pc:docMk/>
            <pc:sldMk cId="2547711412" sldId="268"/>
            <ac:graphicFrameMk id="4" creationId="{2AC1A603-1379-CB79-BFD9-DEB1B80B3D99}"/>
          </ac:graphicFrameMkLst>
        </pc:graphicFrameChg>
      </pc:sldChg>
      <pc:sldChg chg="del">
        <pc:chgData name="Champion Nyoni" userId="ab071471-d4bc-4449-b367-483ec44da03c" providerId="ADAL" clId="{A6E6DDE3-791E-4502-9D0F-47DDD2A5F73E}" dt="2024-04-04T08:55:53.137" v="57" actId="47"/>
        <pc:sldMkLst>
          <pc:docMk/>
          <pc:sldMk cId="3666620426" sldId="268"/>
        </pc:sldMkLst>
      </pc:sldChg>
      <pc:sldChg chg="del">
        <pc:chgData name="Champion Nyoni" userId="ab071471-d4bc-4449-b367-483ec44da03c" providerId="ADAL" clId="{A6E6DDE3-791E-4502-9D0F-47DDD2A5F73E}" dt="2024-04-04T08:55:53.307" v="58" actId="47"/>
        <pc:sldMkLst>
          <pc:docMk/>
          <pc:sldMk cId="992000343" sldId="269"/>
        </pc:sldMkLst>
      </pc:sldChg>
      <pc:sldChg chg="addSp delSp modSp new mod modClrScheme chgLayout">
        <pc:chgData name="Champion Nyoni" userId="ab071471-d4bc-4449-b367-483ec44da03c" providerId="ADAL" clId="{A6E6DDE3-791E-4502-9D0F-47DDD2A5F73E}" dt="2024-04-04T10:05:19.239" v="3199" actId="20577"/>
        <pc:sldMkLst>
          <pc:docMk/>
          <pc:sldMk cId="1257267273" sldId="269"/>
        </pc:sldMkLst>
        <pc:spChg chg="mod">
          <ac:chgData name="Champion Nyoni" userId="ab071471-d4bc-4449-b367-483ec44da03c" providerId="ADAL" clId="{A6E6DDE3-791E-4502-9D0F-47DDD2A5F73E}" dt="2024-04-04T10:04:33.171" v="3045" actId="26606"/>
          <ac:spMkLst>
            <pc:docMk/>
            <pc:sldMk cId="1257267273" sldId="269"/>
            <ac:spMk id="2" creationId="{D48C56DC-EB20-D00C-8306-BC11B2113653}"/>
          </ac:spMkLst>
        </pc:spChg>
        <pc:spChg chg="del mod">
          <ac:chgData name="Champion Nyoni" userId="ab071471-d4bc-4449-b367-483ec44da03c" providerId="ADAL" clId="{A6E6DDE3-791E-4502-9D0F-47DDD2A5F73E}" dt="2024-04-04T10:04:28.927" v="3043"/>
          <ac:spMkLst>
            <pc:docMk/>
            <pc:sldMk cId="1257267273" sldId="269"/>
            <ac:spMk id="3" creationId="{E732E210-5126-3737-611A-CE27BF997C29}"/>
          </ac:spMkLst>
        </pc:spChg>
        <pc:spChg chg="add mod">
          <ac:chgData name="Champion Nyoni" userId="ab071471-d4bc-4449-b367-483ec44da03c" providerId="ADAL" clId="{A6E6DDE3-791E-4502-9D0F-47DDD2A5F73E}" dt="2024-04-04T10:05:19.239" v="3199" actId="20577"/>
          <ac:spMkLst>
            <pc:docMk/>
            <pc:sldMk cId="1257267273" sldId="269"/>
            <ac:spMk id="9" creationId="{A63A1217-2912-9769-54B2-A182ADB75787}"/>
          </ac:spMkLst>
        </pc:spChg>
        <pc:picChg chg="add mod">
          <ac:chgData name="Champion Nyoni" userId="ab071471-d4bc-4449-b367-483ec44da03c" providerId="ADAL" clId="{A6E6DDE3-791E-4502-9D0F-47DDD2A5F73E}" dt="2024-04-04T10:04:33.171" v="3045" actId="26606"/>
          <ac:picMkLst>
            <pc:docMk/>
            <pc:sldMk cId="1257267273" sldId="269"/>
            <ac:picMk id="4" creationId="{047C65AD-7AB1-B9F3-20FD-38174467CC20}"/>
          </ac:picMkLst>
        </pc:picChg>
      </pc:sldChg>
      <pc:sldChg chg="addSp delSp modSp new mod modClrScheme chgLayout">
        <pc:chgData name="Champion Nyoni" userId="ab071471-d4bc-4449-b367-483ec44da03c" providerId="ADAL" clId="{A6E6DDE3-791E-4502-9D0F-47DDD2A5F73E}" dt="2024-04-04T10:08:02.339" v="3567" actId="12100"/>
        <pc:sldMkLst>
          <pc:docMk/>
          <pc:sldMk cId="2324227315" sldId="270"/>
        </pc:sldMkLst>
        <pc:spChg chg="mod">
          <ac:chgData name="Champion Nyoni" userId="ab071471-d4bc-4449-b367-483ec44da03c" providerId="ADAL" clId="{A6E6DDE3-791E-4502-9D0F-47DDD2A5F73E}" dt="2024-04-04T10:06:04.496" v="3221" actId="26606"/>
          <ac:spMkLst>
            <pc:docMk/>
            <pc:sldMk cId="2324227315" sldId="270"/>
            <ac:spMk id="2" creationId="{C1D7B9E4-F9EC-2BB6-0CD3-C29B9D894FFC}"/>
          </ac:spMkLst>
        </pc:spChg>
        <pc:spChg chg="del">
          <ac:chgData name="Champion Nyoni" userId="ab071471-d4bc-4449-b367-483ec44da03c" providerId="ADAL" clId="{A6E6DDE3-791E-4502-9D0F-47DDD2A5F73E}" dt="2024-04-04T10:06:01.182" v="3220" actId="1032"/>
          <ac:spMkLst>
            <pc:docMk/>
            <pc:sldMk cId="2324227315" sldId="270"/>
            <ac:spMk id="3" creationId="{5B64F6EC-0FBC-6B45-BA35-91C6AD79B4C2}"/>
          </ac:spMkLst>
        </pc:spChg>
        <pc:spChg chg="del">
          <ac:chgData name="Champion Nyoni" userId="ab071471-d4bc-4449-b367-483ec44da03c" providerId="ADAL" clId="{A6E6DDE3-791E-4502-9D0F-47DDD2A5F73E}" dt="2024-04-04T10:06:04.496" v="3221" actId="26606"/>
          <ac:spMkLst>
            <pc:docMk/>
            <pc:sldMk cId="2324227315" sldId="270"/>
            <ac:spMk id="4" creationId="{363B6A3B-2074-60EC-61D4-B428C3A4956F}"/>
          </ac:spMkLst>
        </pc:spChg>
        <pc:graphicFrameChg chg="add mod modGraphic">
          <ac:chgData name="Champion Nyoni" userId="ab071471-d4bc-4449-b367-483ec44da03c" providerId="ADAL" clId="{A6E6DDE3-791E-4502-9D0F-47DDD2A5F73E}" dt="2024-04-04T10:08:02.339" v="3567" actId="12100"/>
          <ac:graphicFrameMkLst>
            <pc:docMk/>
            <pc:sldMk cId="2324227315" sldId="270"/>
            <ac:graphicFrameMk id="5" creationId="{A7B499D7-0E48-1C4E-555D-85805129648E}"/>
          </ac:graphicFrameMkLst>
        </pc:graphicFrameChg>
      </pc:sldChg>
      <pc:sldChg chg="del">
        <pc:chgData name="Champion Nyoni" userId="ab071471-d4bc-4449-b367-483ec44da03c" providerId="ADAL" clId="{A6E6DDE3-791E-4502-9D0F-47DDD2A5F73E}" dt="2024-04-04T08:55:53.485" v="59" actId="47"/>
        <pc:sldMkLst>
          <pc:docMk/>
          <pc:sldMk cId="3307824683" sldId="270"/>
        </pc:sldMkLst>
      </pc:sldChg>
      <pc:sldChg chg="addSp modSp new mod modClrScheme chgLayout">
        <pc:chgData name="Champion Nyoni" userId="ab071471-d4bc-4449-b367-483ec44da03c" providerId="ADAL" clId="{A6E6DDE3-791E-4502-9D0F-47DDD2A5F73E}" dt="2024-04-04T10:11:20.002" v="3823" actId="207"/>
        <pc:sldMkLst>
          <pc:docMk/>
          <pc:sldMk cId="797315391" sldId="271"/>
        </pc:sldMkLst>
        <pc:spChg chg="mod">
          <ac:chgData name="Champion Nyoni" userId="ab071471-d4bc-4449-b367-483ec44da03c" providerId="ADAL" clId="{A6E6DDE3-791E-4502-9D0F-47DDD2A5F73E}" dt="2024-04-04T10:10:24.120" v="3715" actId="26606"/>
          <ac:spMkLst>
            <pc:docMk/>
            <pc:sldMk cId="797315391" sldId="271"/>
            <ac:spMk id="2" creationId="{5DEDB452-2A1A-509B-32A2-D994E678B9E4}"/>
          </ac:spMkLst>
        </pc:spChg>
        <pc:spChg chg="mod">
          <ac:chgData name="Champion Nyoni" userId="ab071471-d4bc-4449-b367-483ec44da03c" providerId="ADAL" clId="{A6E6DDE3-791E-4502-9D0F-47DDD2A5F73E}" dt="2024-04-04T10:11:20.002" v="3823" actId="207"/>
          <ac:spMkLst>
            <pc:docMk/>
            <pc:sldMk cId="797315391" sldId="271"/>
            <ac:spMk id="3" creationId="{DB80DD33-5C23-F588-6913-0308DAF18B94}"/>
          </ac:spMkLst>
        </pc:spChg>
        <pc:picChg chg="add mod">
          <ac:chgData name="Champion Nyoni" userId="ab071471-d4bc-4449-b367-483ec44da03c" providerId="ADAL" clId="{A6E6DDE3-791E-4502-9D0F-47DDD2A5F73E}" dt="2024-04-04T10:10:24.120" v="3715" actId="26606"/>
          <ac:picMkLst>
            <pc:docMk/>
            <pc:sldMk cId="797315391" sldId="271"/>
            <ac:picMk id="4" creationId="{B9C3DC1F-2A00-E3F5-58E1-7864020897D6}"/>
          </ac:picMkLst>
        </pc:picChg>
      </pc:sldChg>
      <pc:sldChg chg="del">
        <pc:chgData name="Champion Nyoni" userId="ab071471-d4bc-4449-b367-483ec44da03c" providerId="ADAL" clId="{A6E6DDE3-791E-4502-9D0F-47DDD2A5F73E}" dt="2024-04-04T08:55:53.675" v="60" actId="47"/>
        <pc:sldMkLst>
          <pc:docMk/>
          <pc:sldMk cId="3202797018" sldId="271"/>
        </pc:sldMkLst>
      </pc:sldChg>
      <pc:sldChg chg="addSp delSp modSp new mod modClrScheme modAnim chgLayout">
        <pc:chgData name="Champion Nyoni" userId="ab071471-d4bc-4449-b367-483ec44da03c" providerId="ADAL" clId="{A6E6DDE3-791E-4502-9D0F-47DDD2A5F73E}" dt="2024-04-04T11:06:43.148" v="3998" actId="20577"/>
        <pc:sldMkLst>
          <pc:docMk/>
          <pc:sldMk cId="1141655169" sldId="272"/>
        </pc:sldMkLst>
        <pc:spChg chg="mod ord">
          <ac:chgData name="Champion Nyoni" userId="ab071471-d4bc-4449-b367-483ec44da03c" providerId="ADAL" clId="{A6E6DDE3-791E-4502-9D0F-47DDD2A5F73E}" dt="2024-04-04T11:04:12.645" v="3849" actId="700"/>
          <ac:spMkLst>
            <pc:docMk/>
            <pc:sldMk cId="1141655169" sldId="272"/>
            <ac:spMk id="2" creationId="{57C28B0B-87FC-ECB1-D908-9B00169BBB2F}"/>
          </ac:spMkLst>
        </pc:spChg>
        <pc:spChg chg="del mod ord">
          <ac:chgData name="Champion Nyoni" userId="ab071471-d4bc-4449-b367-483ec44da03c" providerId="ADAL" clId="{A6E6DDE3-791E-4502-9D0F-47DDD2A5F73E}" dt="2024-04-04T11:04:12.645" v="3849" actId="700"/>
          <ac:spMkLst>
            <pc:docMk/>
            <pc:sldMk cId="1141655169" sldId="272"/>
            <ac:spMk id="3" creationId="{9059AEDA-C8B7-0B18-1D67-39234F358521}"/>
          </ac:spMkLst>
        </pc:spChg>
        <pc:spChg chg="del">
          <ac:chgData name="Champion Nyoni" userId="ab071471-d4bc-4449-b367-483ec44da03c" providerId="ADAL" clId="{A6E6DDE3-791E-4502-9D0F-47DDD2A5F73E}" dt="2024-04-04T11:04:12.645" v="3849" actId="700"/>
          <ac:spMkLst>
            <pc:docMk/>
            <pc:sldMk cId="1141655169" sldId="272"/>
            <ac:spMk id="4" creationId="{5ADBC01B-8B58-8D0E-8F82-CB29223E5A46}"/>
          </ac:spMkLst>
        </pc:spChg>
        <pc:spChg chg="add mod ord">
          <ac:chgData name="Champion Nyoni" userId="ab071471-d4bc-4449-b367-483ec44da03c" providerId="ADAL" clId="{A6E6DDE3-791E-4502-9D0F-47DDD2A5F73E}" dt="2024-04-04T11:06:29.870" v="3996" actId="113"/>
          <ac:spMkLst>
            <pc:docMk/>
            <pc:sldMk cId="1141655169" sldId="272"/>
            <ac:spMk id="5" creationId="{8D72992A-CFCF-2E7B-94C7-4D4E2A25E863}"/>
          </ac:spMkLst>
        </pc:spChg>
        <pc:spChg chg="add mod">
          <ac:chgData name="Champion Nyoni" userId="ab071471-d4bc-4449-b367-483ec44da03c" providerId="ADAL" clId="{A6E6DDE3-791E-4502-9D0F-47DDD2A5F73E}" dt="2024-04-04T11:06:43.148" v="3998" actId="20577"/>
          <ac:spMkLst>
            <pc:docMk/>
            <pc:sldMk cId="1141655169" sldId="272"/>
            <ac:spMk id="7" creationId="{FE1DE9FA-FAFE-18BB-2ABD-631A6E09A8FE}"/>
          </ac:spMkLst>
        </pc:spChg>
      </pc:sldChg>
      <pc:sldChg chg="del">
        <pc:chgData name="Champion Nyoni" userId="ab071471-d4bc-4449-b367-483ec44da03c" providerId="ADAL" clId="{A6E6DDE3-791E-4502-9D0F-47DDD2A5F73E}" dt="2024-04-04T08:55:53.867" v="61" actId="47"/>
        <pc:sldMkLst>
          <pc:docMk/>
          <pc:sldMk cId="2404036511" sldId="272"/>
        </pc:sldMkLst>
      </pc:sldChg>
      <pc:sldChg chg="addSp delSp modSp new mod modClrScheme chgLayout">
        <pc:chgData name="Champion Nyoni" userId="ab071471-d4bc-4449-b367-483ec44da03c" providerId="ADAL" clId="{A6E6DDE3-791E-4502-9D0F-47DDD2A5F73E}" dt="2024-04-04T11:10:52.692" v="4252" actId="26606"/>
        <pc:sldMkLst>
          <pc:docMk/>
          <pc:sldMk cId="2566163120" sldId="273"/>
        </pc:sldMkLst>
        <pc:spChg chg="mod">
          <ac:chgData name="Champion Nyoni" userId="ab071471-d4bc-4449-b367-483ec44da03c" providerId="ADAL" clId="{A6E6DDE3-791E-4502-9D0F-47DDD2A5F73E}" dt="2024-04-04T11:10:52.692" v="4252" actId="26606"/>
          <ac:spMkLst>
            <pc:docMk/>
            <pc:sldMk cId="2566163120" sldId="273"/>
            <ac:spMk id="2" creationId="{1EA0AF9E-38F0-990B-7030-162889483FCB}"/>
          </ac:spMkLst>
        </pc:spChg>
        <pc:spChg chg="del">
          <ac:chgData name="Champion Nyoni" userId="ab071471-d4bc-4449-b367-483ec44da03c" providerId="ADAL" clId="{A6E6DDE3-791E-4502-9D0F-47DDD2A5F73E}" dt="2024-04-04T11:08:20.997" v="4029"/>
          <ac:spMkLst>
            <pc:docMk/>
            <pc:sldMk cId="2566163120" sldId="273"/>
            <ac:spMk id="3" creationId="{05584BFA-3C77-83E8-F3B8-5224B1BB9ED7}"/>
          </ac:spMkLst>
        </pc:spChg>
        <pc:spChg chg="add mod ord">
          <ac:chgData name="Champion Nyoni" userId="ab071471-d4bc-4449-b367-483ec44da03c" providerId="ADAL" clId="{A6E6DDE3-791E-4502-9D0F-47DDD2A5F73E}" dt="2024-04-04T11:10:52.692" v="4252" actId="26606"/>
          <ac:spMkLst>
            <pc:docMk/>
            <pc:sldMk cId="2566163120" sldId="273"/>
            <ac:spMk id="9" creationId="{7C910AFB-0AF4-DECB-300B-ACD3ED0F5FA9}"/>
          </ac:spMkLst>
        </pc:spChg>
        <pc:spChg chg="add del mod">
          <ac:chgData name="Champion Nyoni" userId="ab071471-d4bc-4449-b367-483ec44da03c" providerId="ADAL" clId="{A6E6DDE3-791E-4502-9D0F-47DDD2A5F73E}" dt="2024-04-04T11:10:52.692" v="4252" actId="26606"/>
          <ac:spMkLst>
            <pc:docMk/>
            <pc:sldMk cId="2566163120" sldId="273"/>
            <ac:spMk id="14" creationId="{E8257A9F-B7EE-BF47-4EF2-ED591A51E2C2}"/>
          </ac:spMkLst>
        </pc:spChg>
        <pc:spChg chg="add del mod">
          <ac:chgData name="Champion Nyoni" userId="ab071471-d4bc-4449-b367-483ec44da03c" providerId="ADAL" clId="{A6E6DDE3-791E-4502-9D0F-47DDD2A5F73E}" dt="2024-04-04T11:10:47.222" v="4251" actId="478"/>
          <ac:spMkLst>
            <pc:docMk/>
            <pc:sldMk cId="2566163120" sldId="273"/>
            <ac:spMk id="16" creationId="{79064092-6281-9551-8182-4A7BC583BE44}"/>
          </ac:spMkLst>
        </pc:spChg>
        <pc:picChg chg="add mod ord">
          <ac:chgData name="Champion Nyoni" userId="ab071471-d4bc-4449-b367-483ec44da03c" providerId="ADAL" clId="{A6E6DDE3-791E-4502-9D0F-47DDD2A5F73E}" dt="2024-04-04T11:10:52.692" v="4252" actId="26606"/>
          <ac:picMkLst>
            <pc:docMk/>
            <pc:sldMk cId="2566163120" sldId="273"/>
            <ac:picMk id="4" creationId="{060B7288-2C90-D931-12B2-9233B59A3415}"/>
          </ac:picMkLst>
        </pc:picChg>
      </pc:sldChg>
      <pc:sldChg chg="del">
        <pc:chgData name="Champion Nyoni" userId="ab071471-d4bc-4449-b367-483ec44da03c" providerId="ADAL" clId="{A6E6DDE3-791E-4502-9D0F-47DDD2A5F73E}" dt="2024-04-04T08:55:53.996" v="62" actId="47"/>
        <pc:sldMkLst>
          <pc:docMk/>
          <pc:sldMk cId="4262656248" sldId="273"/>
        </pc:sldMkLst>
      </pc:sldChg>
      <pc:sldChg chg="del">
        <pc:chgData name="Champion Nyoni" userId="ab071471-d4bc-4449-b367-483ec44da03c" providerId="ADAL" clId="{A6E6DDE3-791E-4502-9D0F-47DDD2A5F73E}" dt="2024-04-04T08:55:54.180" v="63" actId="47"/>
        <pc:sldMkLst>
          <pc:docMk/>
          <pc:sldMk cId="414199861" sldId="274"/>
        </pc:sldMkLst>
      </pc:sldChg>
      <pc:sldChg chg="addSp delSp modSp new mod">
        <pc:chgData name="Champion Nyoni" userId="ab071471-d4bc-4449-b367-483ec44da03c" providerId="ADAL" clId="{A6E6DDE3-791E-4502-9D0F-47DDD2A5F73E}" dt="2024-04-04T11:13:33.729" v="4398"/>
        <pc:sldMkLst>
          <pc:docMk/>
          <pc:sldMk cId="1068772117" sldId="274"/>
        </pc:sldMkLst>
        <pc:spChg chg="mod">
          <ac:chgData name="Champion Nyoni" userId="ab071471-d4bc-4449-b367-483ec44da03c" providerId="ADAL" clId="{A6E6DDE3-791E-4502-9D0F-47DDD2A5F73E}" dt="2024-04-04T11:11:19.314" v="4266" actId="20577"/>
          <ac:spMkLst>
            <pc:docMk/>
            <pc:sldMk cId="1068772117" sldId="274"/>
            <ac:spMk id="2" creationId="{9879D4DB-447A-4BA6-4137-3976BF9B3A6E}"/>
          </ac:spMkLst>
        </pc:spChg>
        <pc:spChg chg="del">
          <ac:chgData name="Champion Nyoni" userId="ab071471-d4bc-4449-b367-483ec44da03c" providerId="ADAL" clId="{A6E6DDE3-791E-4502-9D0F-47DDD2A5F73E}" dt="2024-04-04T11:13:33.729" v="4398"/>
          <ac:spMkLst>
            <pc:docMk/>
            <pc:sldMk cId="1068772117" sldId="274"/>
            <ac:spMk id="3" creationId="{18A8C84E-82CC-0374-C5B8-ABBAE1556E31}"/>
          </ac:spMkLst>
        </pc:spChg>
        <pc:spChg chg="mod">
          <ac:chgData name="Champion Nyoni" userId="ab071471-d4bc-4449-b367-483ec44da03c" providerId="ADAL" clId="{A6E6DDE3-791E-4502-9D0F-47DDD2A5F73E}" dt="2024-04-04T11:12:07.199" v="4397" actId="5793"/>
          <ac:spMkLst>
            <pc:docMk/>
            <pc:sldMk cId="1068772117" sldId="274"/>
            <ac:spMk id="4" creationId="{418427B2-D1F5-6865-9ABA-7A9E16222000}"/>
          </ac:spMkLst>
        </pc:spChg>
        <pc:picChg chg="add mod">
          <ac:chgData name="Champion Nyoni" userId="ab071471-d4bc-4449-b367-483ec44da03c" providerId="ADAL" clId="{A6E6DDE3-791E-4502-9D0F-47DDD2A5F73E}" dt="2024-04-04T11:13:33.729" v="4398"/>
          <ac:picMkLst>
            <pc:docMk/>
            <pc:sldMk cId="1068772117" sldId="274"/>
            <ac:picMk id="5" creationId="{81AFEFB8-A048-C136-D10B-E0B2B0EEA437}"/>
          </ac:picMkLst>
        </pc:picChg>
      </pc:sldChg>
      <pc:sldChg chg="addSp delSp modSp new mod modClrScheme chgLayout">
        <pc:chgData name="Champion Nyoni" userId="ab071471-d4bc-4449-b367-483ec44da03c" providerId="ADAL" clId="{A6E6DDE3-791E-4502-9D0F-47DDD2A5F73E}" dt="2024-04-04T11:41:23.603" v="4503" actId="113"/>
        <pc:sldMkLst>
          <pc:docMk/>
          <pc:sldMk cId="2688621626" sldId="275"/>
        </pc:sldMkLst>
        <pc:spChg chg="del mod ord">
          <ac:chgData name="Champion Nyoni" userId="ab071471-d4bc-4449-b367-483ec44da03c" providerId="ADAL" clId="{A6E6DDE3-791E-4502-9D0F-47DDD2A5F73E}" dt="2024-04-04T11:37:44.420" v="4400" actId="700"/>
          <ac:spMkLst>
            <pc:docMk/>
            <pc:sldMk cId="2688621626" sldId="275"/>
            <ac:spMk id="2" creationId="{2E9828B6-73A1-E2D6-856B-B82600B0C145}"/>
          </ac:spMkLst>
        </pc:spChg>
        <pc:spChg chg="del mod ord">
          <ac:chgData name="Champion Nyoni" userId="ab071471-d4bc-4449-b367-483ec44da03c" providerId="ADAL" clId="{A6E6DDE3-791E-4502-9D0F-47DDD2A5F73E}" dt="2024-04-04T11:37:44.420" v="4400" actId="700"/>
          <ac:spMkLst>
            <pc:docMk/>
            <pc:sldMk cId="2688621626" sldId="275"/>
            <ac:spMk id="3" creationId="{7B0DE0F0-279C-52D1-422D-3B0BB5C7FA74}"/>
          </ac:spMkLst>
        </pc:spChg>
        <pc:spChg chg="del">
          <ac:chgData name="Champion Nyoni" userId="ab071471-d4bc-4449-b367-483ec44da03c" providerId="ADAL" clId="{A6E6DDE3-791E-4502-9D0F-47DDD2A5F73E}" dt="2024-04-04T11:37:44.420" v="4400" actId="700"/>
          <ac:spMkLst>
            <pc:docMk/>
            <pc:sldMk cId="2688621626" sldId="275"/>
            <ac:spMk id="4" creationId="{877B51B3-4D5D-5946-70F9-C906DFFBFD88}"/>
          </ac:spMkLst>
        </pc:spChg>
        <pc:spChg chg="add mod ord">
          <ac:chgData name="Champion Nyoni" userId="ab071471-d4bc-4449-b367-483ec44da03c" providerId="ADAL" clId="{A6E6DDE3-791E-4502-9D0F-47DDD2A5F73E}" dt="2024-04-04T11:41:23.603" v="4503" actId="113"/>
          <ac:spMkLst>
            <pc:docMk/>
            <pc:sldMk cId="2688621626" sldId="275"/>
            <ac:spMk id="5" creationId="{212E97A2-0937-A321-376C-1BB47C4D8C56}"/>
          </ac:spMkLst>
        </pc:spChg>
        <pc:spChg chg="add del mod ord">
          <ac:chgData name="Champion Nyoni" userId="ab071471-d4bc-4449-b367-483ec44da03c" providerId="ADAL" clId="{A6E6DDE3-791E-4502-9D0F-47DDD2A5F73E}" dt="2024-04-04T11:38:32.079" v="4495" actId="478"/>
          <ac:spMkLst>
            <pc:docMk/>
            <pc:sldMk cId="2688621626" sldId="275"/>
            <ac:spMk id="6" creationId="{52133711-34AB-1E42-FB66-7A736D797668}"/>
          </ac:spMkLst>
        </pc:spChg>
        <pc:spChg chg="add del mod">
          <ac:chgData name="Champion Nyoni" userId="ab071471-d4bc-4449-b367-483ec44da03c" providerId="ADAL" clId="{A6E6DDE3-791E-4502-9D0F-47DDD2A5F73E}" dt="2024-04-04T11:40:09.469" v="4501" actId="26606"/>
          <ac:spMkLst>
            <pc:docMk/>
            <pc:sldMk cId="2688621626" sldId="275"/>
            <ac:spMk id="8" creationId="{E489D46E-3605-0A38-A697-B719CD9A3CE0}"/>
          </ac:spMkLst>
        </pc:spChg>
        <pc:picChg chg="add mod">
          <ac:chgData name="Champion Nyoni" userId="ab071471-d4bc-4449-b367-483ec44da03c" providerId="ADAL" clId="{A6E6DDE3-791E-4502-9D0F-47DDD2A5F73E}" dt="2024-04-04T11:40:13.543" v="4502" actId="14100"/>
          <ac:picMkLst>
            <pc:docMk/>
            <pc:sldMk cId="2688621626" sldId="275"/>
            <ac:picMk id="9" creationId="{217AFF0B-F9F0-8C29-BD02-01FA36305FD3}"/>
          </ac:picMkLst>
        </pc:picChg>
      </pc:sldChg>
      <pc:sldChg chg="del">
        <pc:chgData name="Champion Nyoni" userId="ab071471-d4bc-4449-b367-483ec44da03c" providerId="ADAL" clId="{A6E6DDE3-791E-4502-9D0F-47DDD2A5F73E}" dt="2024-04-04T08:55:54.379" v="64" actId="47"/>
        <pc:sldMkLst>
          <pc:docMk/>
          <pc:sldMk cId="3410104004" sldId="275"/>
        </pc:sldMkLst>
      </pc:sldChg>
      <pc:sldChg chg="addSp delSp modSp new mod modClrScheme chgLayout modNotesTx">
        <pc:chgData name="Champion Nyoni" userId="ab071471-d4bc-4449-b367-483ec44da03c" providerId="ADAL" clId="{A6E6DDE3-791E-4502-9D0F-47DDD2A5F73E}" dt="2024-04-04T11:58:53.831" v="5906" actId="20577"/>
        <pc:sldMkLst>
          <pc:docMk/>
          <pc:sldMk cId="1431823428" sldId="276"/>
        </pc:sldMkLst>
        <pc:spChg chg="del mod ord">
          <ac:chgData name="Champion Nyoni" userId="ab071471-d4bc-4449-b367-483ec44da03c" providerId="ADAL" clId="{A6E6DDE3-791E-4502-9D0F-47DDD2A5F73E}" dt="2024-04-04T11:41:42.316" v="4505" actId="700"/>
          <ac:spMkLst>
            <pc:docMk/>
            <pc:sldMk cId="1431823428" sldId="276"/>
            <ac:spMk id="2" creationId="{D9EA232E-DC7E-F37C-1692-E764F9012046}"/>
          </ac:spMkLst>
        </pc:spChg>
        <pc:spChg chg="del mod ord">
          <ac:chgData name="Champion Nyoni" userId="ab071471-d4bc-4449-b367-483ec44da03c" providerId="ADAL" clId="{A6E6DDE3-791E-4502-9D0F-47DDD2A5F73E}" dt="2024-04-04T11:41:42.316" v="4505" actId="700"/>
          <ac:spMkLst>
            <pc:docMk/>
            <pc:sldMk cId="1431823428" sldId="276"/>
            <ac:spMk id="3" creationId="{2D2DEC78-931F-E3F2-A7DD-FBE166BAC503}"/>
          </ac:spMkLst>
        </pc:spChg>
        <pc:spChg chg="add mod ord">
          <ac:chgData name="Champion Nyoni" userId="ab071471-d4bc-4449-b367-483ec44da03c" providerId="ADAL" clId="{A6E6DDE3-791E-4502-9D0F-47DDD2A5F73E}" dt="2024-04-04T11:51:08.314" v="5045" actId="27636"/>
          <ac:spMkLst>
            <pc:docMk/>
            <pc:sldMk cId="1431823428" sldId="276"/>
            <ac:spMk id="5" creationId="{1ED41A5D-0007-71B2-AD4D-0204207AD84C}"/>
          </ac:spMkLst>
        </pc:spChg>
        <pc:spChg chg="add del mod ord">
          <ac:chgData name="Champion Nyoni" userId="ab071471-d4bc-4449-b367-483ec44da03c" providerId="ADAL" clId="{A6E6DDE3-791E-4502-9D0F-47DDD2A5F73E}" dt="2024-04-04T11:42:37.384" v="4512" actId="3680"/>
          <ac:spMkLst>
            <pc:docMk/>
            <pc:sldMk cId="1431823428" sldId="276"/>
            <ac:spMk id="6" creationId="{AAC2AEB6-55D5-13ED-12AA-4E69DDE2BAF8}"/>
          </ac:spMkLst>
        </pc:spChg>
        <pc:graphicFrameChg chg="add mod ord modGraphic">
          <ac:chgData name="Champion Nyoni" userId="ab071471-d4bc-4449-b367-483ec44da03c" providerId="ADAL" clId="{A6E6DDE3-791E-4502-9D0F-47DDD2A5F73E}" dt="2024-04-04T11:55:36.319" v="5597" actId="20577"/>
          <ac:graphicFrameMkLst>
            <pc:docMk/>
            <pc:sldMk cId="1431823428" sldId="276"/>
            <ac:graphicFrameMk id="7" creationId="{CC302F92-0769-3699-944B-EA5DAC54C469}"/>
          </ac:graphicFrameMkLst>
        </pc:graphicFrameChg>
        <pc:picChg chg="add del mod">
          <ac:chgData name="Champion Nyoni" userId="ab071471-d4bc-4449-b367-483ec44da03c" providerId="ADAL" clId="{A6E6DDE3-791E-4502-9D0F-47DDD2A5F73E}" dt="2024-04-04T11:39:59.994" v="4499" actId="21"/>
          <ac:picMkLst>
            <pc:docMk/>
            <pc:sldMk cId="1431823428" sldId="276"/>
            <ac:picMk id="4" creationId="{5B75C84D-FA15-684C-F2BF-602178C5EE03}"/>
          </ac:picMkLst>
        </pc:picChg>
      </pc:sldChg>
      <pc:sldChg chg="del">
        <pc:chgData name="Champion Nyoni" userId="ab071471-d4bc-4449-b367-483ec44da03c" providerId="ADAL" clId="{A6E6DDE3-791E-4502-9D0F-47DDD2A5F73E}" dt="2024-04-04T08:55:54.708" v="65" actId="47"/>
        <pc:sldMkLst>
          <pc:docMk/>
          <pc:sldMk cId="3182175496" sldId="276"/>
        </pc:sldMkLst>
      </pc:sldChg>
      <pc:sldChg chg="addSp delSp modSp new mod modClrScheme chgLayout">
        <pc:chgData name="Champion Nyoni" userId="ab071471-d4bc-4449-b367-483ec44da03c" providerId="ADAL" clId="{A6E6DDE3-791E-4502-9D0F-47DDD2A5F73E}" dt="2024-04-04T12:00:46.481" v="6150" actId="26606"/>
        <pc:sldMkLst>
          <pc:docMk/>
          <pc:sldMk cId="2864809936" sldId="277"/>
        </pc:sldMkLst>
        <pc:spChg chg="del mod ord">
          <ac:chgData name="Champion Nyoni" userId="ab071471-d4bc-4449-b367-483ec44da03c" providerId="ADAL" clId="{A6E6DDE3-791E-4502-9D0F-47DDD2A5F73E}" dt="2024-04-04T11:59:04.041" v="5907" actId="700"/>
          <ac:spMkLst>
            <pc:docMk/>
            <pc:sldMk cId="2864809936" sldId="277"/>
            <ac:spMk id="2" creationId="{50A46926-E0E7-92DF-B00B-0DF10086B632}"/>
          </ac:spMkLst>
        </pc:spChg>
        <pc:spChg chg="del mod ord">
          <ac:chgData name="Champion Nyoni" userId="ab071471-d4bc-4449-b367-483ec44da03c" providerId="ADAL" clId="{A6E6DDE3-791E-4502-9D0F-47DDD2A5F73E}" dt="2024-04-04T11:59:04.041" v="5907" actId="700"/>
          <ac:spMkLst>
            <pc:docMk/>
            <pc:sldMk cId="2864809936" sldId="277"/>
            <ac:spMk id="3" creationId="{5330E3F8-71C7-E901-263B-AD9ACA20A4C8}"/>
          </ac:spMkLst>
        </pc:spChg>
        <pc:spChg chg="add mod ord">
          <ac:chgData name="Champion Nyoni" userId="ab071471-d4bc-4449-b367-483ec44da03c" providerId="ADAL" clId="{A6E6DDE3-791E-4502-9D0F-47DDD2A5F73E}" dt="2024-04-04T12:00:46.481" v="6150" actId="26606"/>
          <ac:spMkLst>
            <pc:docMk/>
            <pc:sldMk cId="2864809936" sldId="277"/>
            <ac:spMk id="4" creationId="{3F31F38D-FEDB-FC36-07A8-F10218D89F8E}"/>
          </ac:spMkLst>
        </pc:spChg>
        <pc:spChg chg="add del mod ord">
          <ac:chgData name="Champion Nyoni" userId="ab071471-d4bc-4449-b367-483ec44da03c" providerId="ADAL" clId="{A6E6DDE3-791E-4502-9D0F-47DDD2A5F73E}" dt="2024-04-04T12:00:46.481" v="6150" actId="26606"/>
          <ac:spMkLst>
            <pc:docMk/>
            <pc:sldMk cId="2864809936" sldId="277"/>
            <ac:spMk id="5" creationId="{25B4B4A7-FFC9-89F6-323B-601ADC3A2F55}"/>
          </ac:spMkLst>
        </pc:spChg>
        <pc:graphicFrameChg chg="add">
          <ac:chgData name="Champion Nyoni" userId="ab071471-d4bc-4449-b367-483ec44da03c" providerId="ADAL" clId="{A6E6DDE3-791E-4502-9D0F-47DDD2A5F73E}" dt="2024-04-04T12:00:46.481" v="6150" actId="26606"/>
          <ac:graphicFrameMkLst>
            <pc:docMk/>
            <pc:sldMk cId="2864809936" sldId="277"/>
            <ac:graphicFrameMk id="7" creationId="{5BD78A35-97F0-B782-32BA-A6538944EE71}"/>
          </ac:graphicFrameMkLst>
        </pc:graphicFrameChg>
      </pc:sldChg>
      <pc:sldChg chg="del">
        <pc:chgData name="Champion Nyoni" userId="ab071471-d4bc-4449-b367-483ec44da03c" providerId="ADAL" clId="{A6E6DDE3-791E-4502-9D0F-47DDD2A5F73E}" dt="2024-04-04T08:55:54.878" v="66" actId="47"/>
        <pc:sldMkLst>
          <pc:docMk/>
          <pc:sldMk cId="3557866233" sldId="277"/>
        </pc:sldMkLst>
      </pc:sldChg>
      <pc:sldChg chg="addSp modSp new mod modClrScheme chgLayout">
        <pc:chgData name="Champion Nyoni" userId="ab071471-d4bc-4449-b367-483ec44da03c" providerId="ADAL" clId="{A6E6DDE3-791E-4502-9D0F-47DDD2A5F73E}" dt="2024-04-04T11:53:33.288" v="5370" actId="207"/>
        <pc:sldMkLst>
          <pc:docMk/>
          <pc:sldMk cId="2879383136" sldId="278"/>
        </pc:sldMkLst>
        <pc:spChg chg="mod">
          <ac:chgData name="Champion Nyoni" userId="ab071471-d4bc-4449-b367-483ec44da03c" providerId="ADAL" clId="{A6E6DDE3-791E-4502-9D0F-47DDD2A5F73E}" dt="2024-04-04T11:53:29.534" v="5368" actId="26606"/>
          <ac:spMkLst>
            <pc:docMk/>
            <pc:sldMk cId="2879383136" sldId="278"/>
            <ac:spMk id="2" creationId="{ADC69941-DC72-D610-9E22-23288C304824}"/>
          </ac:spMkLst>
        </pc:spChg>
        <pc:spChg chg="mod">
          <ac:chgData name="Champion Nyoni" userId="ab071471-d4bc-4449-b367-483ec44da03c" providerId="ADAL" clId="{A6E6DDE3-791E-4502-9D0F-47DDD2A5F73E}" dt="2024-04-04T11:53:33.288" v="5370" actId="207"/>
          <ac:spMkLst>
            <pc:docMk/>
            <pc:sldMk cId="2879383136" sldId="278"/>
            <ac:spMk id="3" creationId="{0E11B897-327C-EA2F-AD96-DA82489F4A2E}"/>
          </ac:spMkLst>
        </pc:spChg>
        <pc:picChg chg="add mod">
          <ac:chgData name="Champion Nyoni" userId="ab071471-d4bc-4449-b367-483ec44da03c" providerId="ADAL" clId="{A6E6DDE3-791E-4502-9D0F-47DDD2A5F73E}" dt="2024-04-04T11:53:29.534" v="5368" actId="26606"/>
          <ac:picMkLst>
            <pc:docMk/>
            <pc:sldMk cId="2879383136" sldId="278"/>
            <ac:picMk id="4" creationId="{13F11A3D-7A8F-F1EE-B516-4D56F6E9C302}"/>
          </ac:picMkLst>
        </pc:picChg>
      </pc:sldChg>
      <pc:sldChg chg="del">
        <pc:chgData name="Champion Nyoni" userId="ab071471-d4bc-4449-b367-483ec44da03c" providerId="ADAL" clId="{A6E6DDE3-791E-4502-9D0F-47DDD2A5F73E}" dt="2024-04-04T08:55:55.057" v="67" actId="47"/>
        <pc:sldMkLst>
          <pc:docMk/>
          <pc:sldMk cId="3603224771" sldId="278"/>
        </pc:sldMkLst>
      </pc:sldChg>
      <pc:sldChg chg="del">
        <pc:chgData name="Champion Nyoni" userId="ab071471-d4bc-4449-b367-483ec44da03c" providerId="ADAL" clId="{A6E6DDE3-791E-4502-9D0F-47DDD2A5F73E}" dt="2024-04-04T08:55:55.242" v="68" actId="47"/>
        <pc:sldMkLst>
          <pc:docMk/>
          <pc:sldMk cId="2353855086" sldId="279"/>
        </pc:sldMkLst>
      </pc:sldChg>
      <pc:sldChg chg="new del">
        <pc:chgData name="Champion Nyoni" userId="ab071471-d4bc-4449-b367-483ec44da03c" providerId="ADAL" clId="{A6E6DDE3-791E-4502-9D0F-47DDD2A5F73E}" dt="2024-04-04T11:53:37.218" v="5371" actId="47"/>
        <pc:sldMkLst>
          <pc:docMk/>
          <pc:sldMk cId="2549654224" sldId="279"/>
        </pc:sldMkLst>
      </pc:sldChg>
      <pc:sldChg chg="del">
        <pc:chgData name="Champion Nyoni" userId="ab071471-d4bc-4449-b367-483ec44da03c" providerId="ADAL" clId="{A6E6DDE3-791E-4502-9D0F-47DDD2A5F73E}" dt="2024-04-04T08:55:55.474" v="69" actId="47"/>
        <pc:sldMkLst>
          <pc:docMk/>
          <pc:sldMk cId="1702860161" sldId="280"/>
        </pc:sldMkLst>
      </pc:sldChg>
      <pc:sldChg chg="addSp delSp modSp new mod modClrScheme chgLayout">
        <pc:chgData name="Champion Nyoni" userId="ab071471-d4bc-4449-b367-483ec44da03c" providerId="ADAL" clId="{A6E6DDE3-791E-4502-9D0F-47DDD2A5F73E}" dt="2024-04-04T11:49:06.413" v="5009" actId="26606"/>
        <pc:sldMkLst>
          <pc:docMk/>
          <pc:sldMk cId="3237158864" sldId="280"/>
        </pc:sldMkLst>
        <pc:spChg chg="mod">
          <ac:chgData name="Champion Nyoni" userId="ab071471-d4bc-4449-b367-483ec44da03c" providerId="ADAL" clId="{A6E6DDE3-791E-4502-9D0F-47DDD2A5F73E}" dt="2024-04-04T11:49:06.413" v="5009" actId="26606"/>
          <ac:spMkLst>
            <pc:docMk/>
            <pc:sldMk cId="3237158864" sldId="280"/>
            <ac:spMk id="2" creationId="{8A2D57D4-5712-4F45-4E31-2F6618986836}"/>
          </ac:spMkLst>
        </pc:spChg>
        <pc:spChg chg="del">
          <ac:chgData name="Champion Nyoni" userId="ab071471-d4bc-4449-b367-483ec44da03c" providerId="ADAL" clId="{A6E6DDE3-791E-4502-9D0F-47DDD2A5F73E}" dt="2024-04-04T11:49:01.066" v="5008"/>
          <ac:spMkLst>
            <pc:docMk/>
            <pc:sldMk cId="3237158864" sldId="280"/>
            <ac:spMk id="3" creationId="{A6898069-0FCE-2353-C804-68FBDFC4EE5A}"/>
          </ac:spMkLst>
        </pc:spChg>
        <pc:spChg chg="add mod">
          <ac:chgData name="Champion Nyoni" userId="ab071471-d4bc-4449-b367-483ec44da03c" providerId="ADAL" clId="{A6E6DDE3-791E-4502-9D0F-47DDD2A5F73E}" dt="2024-04-04T11:49:06.413" v="5009" actId="26606"/>
          <ac:spMkLst>
            <pc:docMk/>
            <pc:sldMk cId="3237158864" sldId="280"/>
            <ac:spMk id="9" creationId="{57A86A8A-3C6D-CD57-A8E6-5B2FC580CC84}"/>
          </ac:spMkLst>
        </pc:spChg>
        <pc:picChg chg="add mod">
          <ac:chgData name="Champion Nyoni" userId="ab071471-d4bc-4449-b367-483ec44da03c" providerId="ADAL" clId="{A6E6DDE3-791E-4502-9D0F-47DDD2A5F73E}" dt="2024-04-04T11:49:06.413" v="5009" actId="26606"/>
          <ac:picMkLst>
            <pc:docMk/>
            <pc:sldMk cId="3237158864" sldId="280"/>
            <ac:picMk id="4" creationId="{DEB16D10-86D4-404C-8A24-C9B12AF439B3}"/>
          </ac:picMkLst>
        </pc:picChg>
      </pc:sldChg>
      <pc:sldChg chg="del">
        <pc:chgData name="Champion Nyoni" userId="ab071471-d4bc-4449-b367-483ec44da03c" providerId="ADAL" clId="{A6E6DDE3-791E-4502-9D0F-47DDD2A5F73E}" dt="2024-04-04T08:55:55.708" v="70" actId="47"/>
        <pc:sldMkLst>
          <pc:docMk/>
          <pc:sldMk cId="3722826294" sldId="281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919DF0-CD18-44A7-ABDE-837ABCA41238}" type="doc">
      <dgm:prSet loTypeId="urn:microsoft.com/office/officeart/2005/8/layout/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3A5E5CC-E255-4361-B111-30364DEC0191}">
      <dgm:prSet phldrT="[Text]"/>
      <dgm:spPr/>
      <dgm:t>
        <a:bodyPr/>
        <a:lstStyle/>
        <a:p>
          <a:r>
            <a:rPr lang="en-US" dirty="0"/>
            <a:t>Identifying the research question </a:t>
          </a:r>
          <a:endParaRPr lang="en-GB" dirty="0"/>
        </a:p>
      </dgm:t>
    </dgm:pt>
    <dgm:pt modelId="{C6D2931A-B7B5-4DC0-B45D-3B2414B9ADFE}" type="parTrans" cxnId="{87167AB1-C7DE-426B-9DD9-008F8383A86E}">
      <dgm:prSet/>
      <dgm:spPr/>
      <dgm:t>
        <a:bodyPr/>
        <a:lstStyle/>
        <a:p>
          <a:endParaRPr lang="en-GB"/>
        </a:p>
      </dgm:t>
    </dgm:pt>
    <dgm:pt modelId="{1270E62E-F375-4124-AA3D-23145E3B23AB}" type="sibTrans" cxnId="{87167AB1-C7DE-426B-9DD9-008F8383A86E}">
      <dgm:prSet/>
      <dgm:spPr/>
      <dgm:t>
        <a:bodyPr/>
        <a:lstStyle/>
        <a:p>
          <a:endParaRPr lang="en-GB"/>
        </a:p>
      </dgm:t>
    </dgm:pt>
    <dgm:pt modelId="{95D8BAD8-0E91-4BE4-A64F-A452F44277DC}">
      <dgm:prSet phldrT="[Text]"/>
      <dgm:spPr/>
      <dgm:t>
        <a:bodyPr/>
        <a:lstStyle/>
        <a:p>
          <a:r>
            <a:rPr lang="en-US" dirty="0"/>
            <a:t>Developing and aligning an inclusion criteria </a:t>
          </a:r>
          <a:endParaRPr lang="en-GB" dirty="0"/>
        </a:p>
      </dgm:t>
    </dgm:pt>
    <dgm:pt modelId="{E717307E-CAFF-4CA8-8B98-8DB082369A9A}" type="parTrans" cxnId="{28A571AC-322D-490A-BCB8-6648A0816394}">
      <dgm:prSet/>
      <dgm:spPr/>
      <dgm:t>
        <a:bodyPr/>
        <a:lstStyle/>
        <a:p>
          <a:endParaRPr lang="en-GB"/>
        </a:p>
      </dgm:t>
    </dgm:pt>
    <dgm:pt modelId="{3E4CB3EC-5276-42C9-A824-6D0ACDCFCAE2}" type="sibTrans" cxnId="{28A571AC-322D-490A-BCB8-6648A0816394}">
      <dgm:prSet/>
      <dgm:spPr/>
      <dgm:t>
        <a:bodyPr/>
        <a:lstStyle/>
        <a:p>
          <a:endParaRPr lang="en-GB"/>
        </a:p>
      </dgm:t>
    </dgm:pt>
    <dgm:pt modelId="{686177FC-37E4-4EBD-B9BD-6DD4639BA890}">
      <dgm:prSet phldrT="[Text]"/>
      <dgm:spPr/>
      <dgm:t>
        <a:bodyPr/>
        <a:lstStyle/>
        <a:p>
          <a:r>
            <a:rPr lang="en-US" dirty="0"/>
            <a:t>Searching the evidence </a:t>
          </a:r>
          <a:endParaRPr lang="en-GB" dirty="0"/>
        </a:p>
      </dgm:t>
    </dgm:pt>
    <dgm:pt modelId="{3B68B14E-0914-416C-ACBC-E0DDA7CC174B}" type="parTrans" cxnId="{A37632C1-DF6C-43C7-87BD-F9F3F17D3EE8}">
      <dgm:prSet/>
      <dgm:spPr/>
      <dgm:t>
        <a:bodyPr/>
        <a:lstStyle/>
        <a:p>
          <a:endParaRPr lang="en-GB"/>
        </a:p>
      </dgm:t>
    </dgm:pt>
    <dgm:pt modelId="{14740DFB-C81D-467C-B040-570760B92845}" type="sibTrans" cxnId="{A37632C1-DF6C-43C7-87BD-F9F3F17D3EE8}">
      <dgm:prSet/>
      <dgm:spPr/>
      <dgm:t>
        <a:bodyPr/>
        <a:lstStyle/>
        <a:p>
          <a:endParaRPr lang="en-GB"/>
        </a:p>
      </dgm:t>
    </dgm:pt>
    <dgm:pt modelId="{1BA2E14D-E6CA-4880-9E7F-2658D88BE6FB}">
      <dgm:prSet phldrT="[Text]"/>
      <dgm:spPr/>
      <dgm:t>
        <a:bodyPr/>
        <a:lstStyle/>
        <a:p>
          <a:r>
            <a:rPr lang="en-US" dirty="0"/>
            <a:t>Selecting the evidence</a:t>
          </a:r>
          <a:endParaRPr lang="en-GB" dirty="0"/>
        </a:p>
      </dgm:t>
    </dgm:pt>
    <dgm:pt modelId="{A6875E09-4614-4D7E-BD2F-7E492F26AE6B}" type="parTrans" cxnId="{B46163DF-DF06-4D1F-8694-BD3F253EB77F}">
      <dgm:prSet/>
      <dgm:spPr/>
    </dgm:pt>
    <dgm:pt modelId="{AB981823-8ABB-45F8-80BE-65602D142F96}" type="sibTrans" cxnId="{B46163DF-DF06-4D1F-8694-BD3F253EB77F}">
      <dgm:prSet/>
      <dgm:spPr/>
      <dgm:t>
        <a:bodyPr/>
        <a:lstStyle/>
        <a:p>
          <a:endParaRPr lang="en-GB"/>
        </a:p>
      </dgm:t>
    </dgm:pt>
    <dgm:pt modelId="{A5307EDA-25C9-4579-A72B-D81167D74BE0}">
      <dgm:prSet phldrT="[Text]"/>
      <dgm:spPr/>
      <dgm:t>
        <a:bodyPr/>
        <a:lstStyle/>
        <a:p>
          <a:r>
            <a:rPr lang="en-US" dirty="0"/>
            <a:t>Evaluating the quality of the evidence</a:t>
          </a:r>
          <a:endParaRPr lang="en-GB" dirty="0"/>
        </a:p>
      </dgm:t>
    </dgm:pt>
    <dgm:pt modelId="{DAA29DFA-3B40-41A3-BB5F-530C48D4E712}" type="parTrans" cxnId="{D1CD8504-B734-4011-A441-6272FB82D186}">
      <dgm:prSet/>
      <dgm:spPr/>
    </dgm:pt>
    <dgm:pt modelId="{1D090548-9760-41C0-B13B-A2F45D2676E5}" type="sibTrans" cxnId="{D1CD8504-B734-4011-A441-6272FB82D186}">
      <dgm:prSet/>
      <dgm:spPr/>
      <dgm:t>
        <a:bodyPr/>
        <a:lstStyle/>
        <a:p>
          <a:endParaRPr lang="en-GB"/>
        </a:p>
      </dgm:t>
    </dgm:pt>
    <dgm:pt modelId="{672BFFBB-C258-4F27-8CAB-E96622C7F90D}">
      <dgm:prSet phldrT="[Text]"/>
      <dgm:spPr/>
      <dgm:t>
        <a:bodyPr/>
        <a:lstStyle/>
        <a:p>
          <a:r>
            <a:rPr lang="en-US" dirty="0"/>
            <a:t>Extracting the evidence </a:t>
          </a:r>
          <a:endParaRPr lang="en-GB" dirty="0"/>
        </a:p>
      </dgm:t>
    </dgm:pt>
    <dgm:pt modelId="{682EDCCB-E03C-4209-9B32-5C3D798D8CD5}" type="parTrans" cxnId="{47047DD2-B0C5-4459-9D56-A9CAB6E63CB0}">
      <dgm:prSet/>
      <dgm:spPr/>
    </dgm:pt>
    <dgm:pt modelId="{81E75CF3-8D9B-4C5A-9DE4-0E57F73E13DF}" type="sibTrans" cxnId="{47047DD2-B0C5-4459-9D56-A9CAB6E63CB0}">
      <dgm:prSet/>
      <dgm:spPr/>
      <dgm:t>
        <a:bodyPr/>
        <a:lstStyle/>
        <a:p>
          <a:endParaRPr lang="en-GB"/>
        </a:p>
      </dgm:t>
    </dgm:pt>
    <dgm:pt modelId="{0C73E12C-B28F-40E9-9063-3FAF487F473C}">
      <dgm:prSet phldrT="[Text]"/>
      <dgm:spPr/>
      <dgm:t>
        <a:bodyPr/>
        <a:lstStyle/>
        <a:p>
          <a:r>
            <a:rPr lang="en-US" dirty="0"/>
            <a:t>Analysis of the evidence </a:t>
          </a:r>
          <a:endParaRPr lang="en-GB" dirty="0"/>
        </a:p>
      </dgm:t>
    </dgm:pt>
    <dgm:pt modelId="{F7F2DBEC-0655-4521-98A1-C154D2AC0C52}" type="parTrans" cxnId="{FC521585-2EE5-4FCE-A496-32AE91024B96}">
      <dgm:prSet/>
      <dgm:spPr/>
    </dgm:pt>
    <dgm:pt modelId="{0F35ECFA-63A9-47B7-9A9F-E42DA3CC2BA4}" type="sibTrans" cxnId="{FC521585-2EE5-4FCE-A496-32AE91024B96}">
      <dgm:prSet/>
      <dgm:spPr/>
      <dgm:t>
        <a:bodyPr/>
        <a:lstStyle/>
        <a:p>
          <a:endParaRPr lang="en-GB"/>
        </a:p>
      </dgm:t>
    </dgm:pt>
    <dgm:pt modelId="{668546A7-7F2B-4874-9C98-10B484D50710}">
      <dgm:prSet phldrT="[Text]"/>
      <dgm:spPr/>
      <dgm:t>
        <a:bodyPr/>
        <a:lstStyle/>
        <a:p>
          <a:r>
            <a:rPr lang="en-US" dirty="0"/>
            <a:t>Presentation </a:t>
          </a:r>
          <a:endParaRPr lang="en-GB" dirty="0"/>
        </a:p>
      </dgm:t>
    </dgm:pt>
    <dgm:pt modelId="{DA13613A-A301-4F27-B8A6-F0368F8FC8F7}" type="parTrans" cxnId="{37C75B63-B365-4E11-AC0C-299532F7207F}">
      <dgm:prSet/>
      <dgm:spPr/>
    </dgm:pt>
    <dgm:pt modelId="{B193C29E-BCFA-4F47-8091-45FE712F5467}" type="sibTrans" cxnId="{37C75B63-B365-4E11-AC0C-299532F7207F}">
      <dgm:prSet/>
      <dgm:spPr/>
    </dgm:pt>
    <dgm:pt modelId="{FAA0F59F-9C89-47E2-9E54-E54376072589}" type="pres">
      <dgm:prSet presAssocID="{0A919DF0-CD18-44A7-ABDE-837ABCA41238}" presName="diagram" presStyleCnt="0">
        <dgm:presLayoutVars>
          <dgm:dir/>
          <dgm:resizeHandles val="exact"/>
        </dgm:presLayoutVars>
      </dgm:prSet>
      <dgm:spPr/>
    </dgm:pt>
    <dgm:pt modelId="{170052FB-5EDB-473E-944A-A959B75DD783}" type="pres">
      <dgm:prSet presAssocID="{03A5E5CC-E255-4361-B111-30364DEC0191}" presName="node" presStyleLbl="node1" presStyleIdx="0" presStyleCnt="8">
        <dgm:presLayoutVars>
          <dgm:bulletEnabled val="1"/>
        </dgm:presLayoutVars>
      </dgm:prSet>
      <dgm:spPr/>
    </dgm:pt>
    <dgm:pt modelId="{71D4A85B-ECC4-4AA4-B323-AF261D74D9AA}" type="pres">
      <dgm:prSet presAssocID="{1270E62E-F375-4124-AA3D-23145E3B23AB}" presName="sibTrans" presStyleLbl="sibTrans2D1" presStyleIdx="0" presStyleCnt="7"/>
      <dgm:spPr/>
    </dgm:pt>
    <dgm:pt modelId="{479C5225-F6AE-47FD-8B32-24F4BC1AA634}" type="pres">
      <dgm:prSet presAssocID="{1270E62E-F375-4124-AA3D-23145E3B23AB}" presName="connectorText" presStyleLbl="sibTrans2D1" presStyleIdx="0" presStyleCnt="7"/>
      <dgm:spPr/>
    </dgm:pt>
    <dgm:pt modelId="{48CE73CD-86A3-412C-A55C-84A60E4E858E}" type="pres">
      <dgm:prSet presAssocID="{95D8BAD8-0E91-4BE4-A64F-A452F44277DC}" presName="node" presStyleLbl="node1" presStyleIdx="1" presStyleCnt="8">
        <dgm:presLayoutVars>
          <dgm:bulletEnabled val="1"/>
        </dgm:presLayoutVars>
      </dgm:prSet>
      <dgm:spPr/>
    </dgm:pt>
    <dgm:pt modelId="{1C67984B-3F13-4489-A88A-F09A0A607C40}" type="pres">
      <dgm:prSet presAssocID="{3E4CB3EC-5276-42C9-A824-6D0ACDCFCAE2}" presName="sibTrans" presStyleLbl="sibTrans2D1" presStyleIdx="1" presStyleCnt="7"/>
      <dgm:spPr/>
    </dgm:pt>
    <dgm:pt modelId="{72F2CBFD-5376-4C90-87D6-91AA0450770A}" type="pres">
      <dgm:prSet presAssocID="{3E4CB3EC-5276-42C9-A824-6D0ACDCFCAE2}" presName="connectorText" presStyleLbl="sibTrans2D1" presStyleIdx="1" presStyleCnt="7"/>
      <dgm:spPr/>
    </dgm:pt>
    <dgm:pt modelId="{61D24E9E-945E-4AE4-9F95-C7A5896FD561}" type="pres">
      <dgm:prSet presAssocID="{686177FC-37E4-4EBD-B9BD-6DD4639BA890}" presName="node" presStyleLbl="node1" presStyleIdx="2" presStyleCnt="8">
        <dgm:presLayoutVars>
          <dgm:bulletEnabled val="1"/>
        </dgm:presLayoutVars>
      </dgm:prSet>
      <dgm:spPr/>
    </dgm:pt>
    <dgm:pt modelId="{53E24E41-54E2-44FA-B591-354EB20E9926}" type="pres">
      <dgm:prSet presAssocID="{14740DFB-C81D-467C-B040-570760B92845}" presName="sibTrans" presStyleLbl="sibTrans2D1" presStyleIdx="2" presStyleCnt="7"/>
      <dgm:spPr/>
    </dgm:pt>
    <dgm:pt modelId="{CA069161-9DAB-4F90-B55E-BCF624A26F70}" type="pres">
      <dgm:prSet presAssocID="{14740DFB-C81D-467C-B040-570760B92845}" presName="connectorText" presStyleLbl="sibTrans2D1" presStyleIdx="2" presStyleCnt="7"/>
      <dgm:spPr/>
    </dgm:pt>
    <dgm:pt modelId="{C547D09D-7CC1-432D-A6BF-15A59C372E5D}" type="pres">
      <dgm:prSet presAssocID="{1BA2E14D-E6CA-4880-9E7F-2658D88BE6FB}" presName="node" presStyleLbl="node1" presStyleIdx="3" presStyleCnt="8">
        <dgm:presLayoutVars>
          <dgm:bulletEnabled val="1"/>
        </dgm:presLayoutVars>
      </dgm:prSet>
      <dgm:spPr/>
    </dgm:pt>
    <dgm:pt modelId="{B50600E9-FB2A-45B2-A1D9-B853AE135CA9}" type="pres">
      <dgm:prSet presAssocID="{AB981823-8ABB-45F8-80BE-65602D142F96}" presName="sibTrans" presStyleLbl="sibTrans2D1" presStyleIdx="3" presStyleCnt="7"/>
      <dgm:spPr/>
    </dgm:pt>
    <dgm:pt modelId="{6E6BE5BE-C6D8-4B9C-9A52-79AA14BBED50}" type="pres">
      <dgm:prSet presAssocID="{AB981823-8ABB-45F8-80BE-65602D142F96}" presName="connectorText" presStyleLbl="sibTrans2D1" presStyleIdx="3" presStyleCnt="7"/>
      <dgm:spPr/>
    </dgm:pt>
    <dgm:pt modelId="{C80BC4BA-E233-4161-B092-1B15D4E95B87}" type="pres">
      <dgm:prSet presAssocID="{A5307EDA-25C9-4579-A72B-D81167D74BE0}" presName="node" presStyleLbl="node1" presStyleIdx="4" presStyleCnt="8">
        <dgm:presLayoutVars>
          <dgm:bulletEnabled val="1"/>
        </dgm:presLayoutVars>
      </dgm:prSet>
      <dgm:spPr/>
    </dgm:pt>
    <dgm:pt modelId="{720A9DEC-74B3-46A7-A38D-DE27063F2AD3}" type="pres">
      <dgm:prSet presAssocID="{1D090548-9760-41C0-B13B-A2F45D2676E5}" presName="sibTrans" presStyleLbl="sibTrans2D1" presStyleIdx="4" presStyleCnt="7"/>
      <dgm:spPr/>
    </dgm:pt>
    <dgm:pt modelId="{9B68F08E-91AC-4700-85CF-4152F4BE2296}" type="pres">
      <dgm:prSet presAssocID="{1D090548-9760-41C0-B13B-A2F45D2676E5}" presName="connectorText" presStyleLbl="sibTrans2D1" presStyleIdx="4" presStyleCnt="7"/>
      <dgm:spPr/>
    </dgm:pt>
    <dgm:pt modelId="{17E40425-7BBC-4D7E-9211-A988B22F9447}" type="pres">
      <dgm:prSet presAssocID="{672BFFBB-C258-4F27-8CAB-E96622C7F90D}" presName="node" presStyleLbl="node1" presStyleIdx="5" presStyleCnt="8">
        <dgm:presLayoutVars>
          <dgm:bulletEnabled val="1"/>
        </dgm:presLayoutVars>
      </dgm:prSet>
      <dgm:spPr/>
    </dgm:pt>
    <dgm:pt modelId="{6D4ADFFE-B6F5-4F2E-BC79-23732D0B62E0}" type="pres">
      <dgm:prSet presAssocID="{81E75CF3-8D9B-4C5A-9DE4-0E57F73E13DF}" presName="sibTrans" presStyleLbl="sibTrans2D1" presStyleIdx="5" presStyleCnt="7"/>
      <dgm:spPr/>
    </dgm:pt>
    <dgm:pt modelId="{73434C87-5A66-4530-A6A7-F0B2DB6CCAFA}" type="pres">
      <dgm:prSet presAssocID="{81E75CF3-8D9B-4C5A-9DE4-0E57F73E13DF}" presName="connectorText" presStyleLbl="sibTrans2D1" presStyleIdx="5" presStyleCnt="7"/>
      <dgm:spPr/>
    </dgm:pt>
    <dgm:pt modelId="{143F117C-2C18-44B3-8AC4-37E4FE700099}" type="pres">
      <dgm:prSet presAssocID="{0C73E12C-B28F-40E9-9063-3FAF487F473C}" presName="node" presStyleLbl="node1" presStyleIdx="6" presStyleCnt="8">
        <dgm:presLayoutVars>
          <dgm:bulletEnabled val="1"/>
        </dgm:presLayoutVars>
      </dgm:prSet>
      <dgm:spPr/>
    </dgm:pt>
    <dgm:pt modelId="{E51BFD83-B111-4E8D-BED6-144946146122}" type="pres">
      <dgm:prSet presAssocID="{0F35ECFA-63A9-47B7-9A9F-E42DA3CC2BA4}" presName="sibTrans" presStyleLbl="sibTrans2D1" presStyleIdx="6" presStyleCnt="7"/>
      <dgm:spPr/>
    </dgm:pt>
    <dgm:pt modelId="{A1AF75BF-0CD4-4BE1-A2D3-6A2440801BF4}" type="pres">
      <dgm:prSet presAssocID="{0F35ECFA-63A9-47B7-9A9F-E42DA3CC2BA4}" presName="connectorText" presStyleLbl="sibTrans2D1" presStyleIdx="6" presStyleCnt="7"/>
      <dgm:spPr/>
    </dgm:pt>
    <dgm:pt modelId="{7C6B7FB2-9CDF-4460-900C-6F787C398AF9}" type="pres">
      <dgm:prSet presAssocID="{668546A7-7F2B-4874-9C98-10B484D50710}" presName="node" presStyleLbl="node1" presStyleIdx="7" presStyleCnt="8">
        <dgm:presLayoutVars>
          <dgm:bulletEnabled val="1"/>
        </dgm:presLayoutVars>
      </dgm:prSet>
      <dgm:spPr/>
    </dgm:pt>
  </dgm:ptLst>
  <dgm:cxnLst>
    <dgm:cxn modelId="{D1CD8504-B734-4011-A441-6272FB82D186}" srcId="{0A919DF0-CD18-44A7-ABDE-837ABCA41238}" destId="{A5307EDA-25C9-4579-A72B-D81167D74BE0}" srcOrd="4" destOrd="0" parTransId="{DAA29DFA-3B40-41A3-BB5F-530C48D4E712}" sibTransId="{1D090548-9760-41C0-B13B-A2F45D2676E5}"/>
    <dgm:cxn modelId="{E8221E14-5082-4CC1-B7B1-F5ED0993558F}" type="presOf" srcId="{0C73E12C-B28F-40E9-9063-3FAF487F473C}" destId="{143F117C-2C18-44B3-8AC4-37E4FE700099}" srcOrd="0" destOrd="0" presId="urn:microsoft.com/office/officeart/2005/8/layout/process5"/>
    <dgm:cxn modelId="{943C5017-05DE-422A-88FA-5FA4D769DC06}" type="presOf" srcId="{03A5E5CC-E255-4361-B111-30364DEC0191}" destId="{170052FB-5EDB-473E-944A-A959B75DD783}" srcOrd="0" destOrd="0" presId="urn:microsoft.com/office/officeart/2005/8/layout/process5"/>
    <dgm:cxn modelId="{75290A2A-3B51-4EA3-8985-98648B68C54C}" type="presOf" srcId="{668546A7-7F2B-4874-9C98-10B484D50710}" destId="{7C6B7FB2-9CDF-4460-900C-6F787C398AF9}" srcOrd="0" destOrd="0" presId="urn:microsoft.com/office/officeart/2005/8/layout/process5"/>
    <dgm:cxn modelId="{FB138D2E-BD2D-42B3-AA3C-6C41CBEB677E}" type="presOf" srcId="{1D090548-9760-41C0-B13B-A2F45D2676E5}" destId="{9B68F08E-91AC-4700-85CF-4152F4BE2296}" srcOrd="1" destOrd="0" presId="urn:microsoft.com/office/officeart/2005/8/layout/process5"/>
    <dgm:cxn modelId="{4ED74235-A9F4-4E4B-8EDC-D886A77A33DA}" type="presOf" srcId="{672BFFBB-C258-4F27-8CAB-E96622C7F90D}" destId="{17E40425-7BBC-4D7E-9211-A988B22F9447}" srcOrd="0" destOrd="0" presId="urn:microsoft.com/office/officeart/2005/8/layout/process5"/>
    <dgm:cxn modelId="{CBB75637-7C2C-4C34-8364-E5211169C0EF}" type="presOf" srcId="{0F35ECFA-63A9-47B7-9A9F-E42DA3CC2BA4}" destId="{A1AF75BF-0CD4-4BE1-A2D3-6A2440801BF4}" srcOrd="1" destOrd="0" presId="urn:microsoft.com/office/officeart/2005/8/layout/process5"/>
    <dgm:cxn modelId="{44352B3A-6F15-4967-B443-C1F5DD90DDFD}" type="presOf" srcId="{0A919DF0-CD18-44A7-ABDE-837ABCA41238}" destId="{FAA0F59F-9C89-47E2-9E54-E54376072589}" srcOrd="0" destOrd="0" presId="urn:microsoft.com/office/officeart/2005/8/layout/process5"/>
    <dgm:cxn modelId="{B3924E3C-3287-48E8-8DBC-842BEE4CB3F8}" type="presOf" srcId="{AB981823-8ABB-45F8-80BE-65602D142F96}" destId="{6E6BE5BE-C6D8-4B9C-9A52-79AA14BBED50}" srcOrd="1" destOrd="0" presId="urn:microsoft.com/office/officeart/2005/8/layout/process5"/>
    <dgm:cxn modelId="{7DB1DE3D-1406-48EA-90A8-FAD50519D9BD}" type="presOf" srcId="{1270E62E-F375-4124-AA3D-23145E3B23AB}" destId="{479C5225-F6AE-47FD-8B32-24F4BC1AA634}" srcOrd="1" destOrd="0" presId="urn:microsoft.com/office/officeart/2005/8/layout/process5"/>
    <dgm:cxn modelId="{2BF9BA5F-17FE-48AE-B53C-9ED1C7221006}" type="presOf" srcId="{1BA2E14D-E6CA-4880-9E7F-2658D88BE6FB}" destId="{C547D09D-7CC1-432D-A6BF-15A59C372E5D}" srcOrd="0" destOrd="0" presId="urn:microsoft.com/office/officeart/2005/8/layout/process5"/>
    <dgm:cxn modelId="{BF5A6961-F67E-41C5-B7A3-B7B92A76AA5B}" type="presOf" srcId="{3E4CB3EC-5276-42C9-A824-6D0ACDCFCAE2}" destId="{1C67984B-3F13-4489-A88A-F09A0A607C40}" srcOrd="0" destOrd="0" presId="urn:microsoft.com/office/officeart/2005/8/layout/process5"/>
    <dgm:cxn modelId="{37C75B63-B365-4E11-AC0C-299532F7207F}" srcId="{0A919DF0-CD18-44A7-ABDE-837ABCA41238}" destId="{668546A7-7F2B-4874-9C98-10B484D50710}" srcOrd="7" destOrd="0" parTransId="{DA13613A-A301-4F27-B8A6-F0368F8FC8F7}" sibTransId="{B193C29E-BCFA-4F47-8091-45FE712F5467}"/>
    <dgm:cxn modelId="{84CE9074-0812-48A2-9AF6-FB6F6453788A}" type="presOf" srcId="{81E75CF3-8D9B-4C5A-9DE4-0E57F73E13DF}" destId="{73434C87-5A66-4530-A6A7-F0B2DB6CCAFA}" srcOrd="1" destOrd="0" presId="urn:microsoft.com/office/officeart/2005/8/layout/process5"/>
    <dgm:cxn modelId="{FC521585-2EE5-4FCE-A496-32AE91024B96}" srcId="{0A919DF0-CD18-44A7-ABDE-837ABCA41238}" destId="{0C73E12C-B28F-40E9-9063-3FAF487F473C}" srcOrd="6" destOrd="0" parTransId="{F7F2DBEC-0655-4521-98A1-C154D2AC0C52}" sibTransId="{0F35ECFA-63A9-47B7-9A9F-E42DA3CC2BA4}"/>
    <dgm:cxn modelId="{C6D9369D-E73E-4423-9DD5-B2D6A71B252A}" type="presOf" srcId="{1D090548-9760-41C0-B13B-A2F45D2676E5}" destId="{720A9DEC-74B3-46A7-A38D-DE27063F2AD3}" srcOrd="0" destOrd="0" presId="urn:microsoft.com/office/officeart/2005/8/layout/process5"/>
    <dgm:cxn modelId="{014AD79E-92D8-40E5-8054-88FCC91F2A11}" type="presOf" srcId="{1270E62E-F375-4124-AA3D-23145E3B23AB}" destId="{71D4A85B-ECC4-4AA4-B323-AF261D74D9AA}" srcOrd="0" destOrd="0" presId="urn:microsoft.com/office/officeart/2005/8/layout/process5"/>
    <dgm:cxn modelId="{F4D888A4-48F6-42FD-8DF1-0B153FDB3035}" type="presOf" srcId="{95D8BAD8-0E91-4BE4-A64F-A452F44277DC}" destId="{48CE73CD-86A3-412C-A55C-84A60E4E858E}" srcOrd="0" destOrd="0" presId="urn:microsoft.com/office/officeart/2005/8/layout/process5"/>
    <dgm:cxn modelId="{E983E7A5-A0C4-4D4A-93CB-C5B895F57859}" type="presOf" srcId="{AB981823-8ABB-45F8-80BE-65602D142F96}" destId="{B50600E9-FB2A-45B2-A1D9-B853AE135CA9}" srcOrd="0" destOrd="0" presId="urn:microsoft.com/office/officeart/2005/8/layout/process5"/>
    <dgm:cxn modelId="{28A571AC-322D-490A-BCB8-6648A0816394}" srcId="{0A919DF0-CD18-44A7-ABDE-837ABCA41238}" destId="{95D8BAD8-0E91-4BE4-A64F-A452F44277DC}" srcOrd="1" destOrd="0" parTransId="{E717307E-CAFF-4CA8-8B98-8DB082369A9A}" sibTransId="{3E4CB3EC-5276-42C9-A824-6D0ACDCFCAE2}"/>
    <dgm:cxn modelId="{9A0F2EAF-4A88-45B5-85AE-17DD9DBC3A2A}" type="presOf" srcId="{14740DFB-C81D-467C-B040-570760B92845}" destId="{CA069161-9DAB-4F90-B55E-BCF624A26F70}" srcOrd="1" destOrd="0" presId="urn:microsoft.com/office/officeart/2005/8/layout/process5"/>
    <dgm:cxn modelId="{87167AB1-C7DE-426B-9DD9-008F8383A86E}" srcId="{0A919DF0-CD18-44A7-ABDE-837ABCA41238}" destId="{03A5E5CC-E255-4361-B111-30364DEC0191}" srcOrd="0" destOrd="0" parTransId="{C6D2931A-B7B5-4DC0-B45D-3B2414B9ADFE}" sibTransId="{1270E62E-F375-4124-AA3D-23145E3B23AB}"/>
    <dgm:cxn modelId="{A37632C1-DF6C-43C7-87BD-F9F3F17D3EE8}" srcId="{0A919DF0-CD18-44A7-ABDE-837ABCA41238}" destId="{686177FC-37E4-4EBD-B9BD-6DD4639BA890}" srcOrd="2" destOrd="0" parTransId="{3B68B14E-0914-416C-ACBC-E0DDA7CC174B}" sibTransId="{14740DFB-C81D-467C-B040-570760B92845}"/>
    <dgm:cxn modelId="{708822C6-1DC8-408E-99D2-51461B6C1ACA}" type="presOf" srcId="{0F35ECFA-63A9-47B7-9A9F-E42DA3CC2BA4}" destId="{E51BFD83-B111-4E8D-BED6-144946146122}" srcOrd="0" destOrd="0" presId="urn:microsoft.com/office/officeart/2005/8/layout/process5"/>
    <dgm:cxn modelId="{0F084AC7-2305-4E5A-8F6F-BC9698882E84}" type="presOf" srcId="{686177FC-37E4-4EBD-B9BD-6DD4639BA890}" destId="{61D24E9E-945E-4AE4-9F95-C7A5896FD561}" srcOrd="0" destOrd="0" presId="urn:microsoft.com/office/officeart/2005/8/layout/process5"/>
    <dgm:cxn modelId="{F9D1E0CF-9519-4871-955F-01FEF3622E61}" type="presOf" srcId="{14740DFB-C81D-467C-B040-570760B92845}" destId="{53E24E41-54E2-44FA-B591-354EB20E9926}" srcOrd="0" destOrd="0" presId="urn:microsoft.com/office/officeart/2005/8/layout/process5"/>
    <dgm:cxn modelId="{47047DD2-B0C5-4459-9D56-A9CAB6E63CB0}" srcId="{0A919DF0-CD18-44A7-ABDE-837ABCA41238}" destId="{672BFFBB-C258-4F27-8CAB-E96622C7F90D}" srcOrd="5" destOrd="0" parTransId="{682EDCCB-E03C-4209-9B32-5C3D798D8CD5}" sibTransId="{81E75CF3-8D9B-4C5A-9DE4-0E57F73E13DF}"/>
    <dgm:cxn modelId="{B46163DF-DF06-4D1F-8694-BD3F253EB77F}" srcId="{0A919DF0-CD18-44A7-ABDE-837ABCA41238}" destId="{1BA2E14D-E6CA-4880-9E7F-2658D88BE6FB}" srcOrd="3" destOrd="0" parTransId="{A6875E09-4614-4D7E-BD2F-7E492F26AE6B}" sibTransId="{AB981823-8ABB-45F8-80BE-65602D142F96}"/>
    <dgm:cxn modelId="{E50D99EA-EE9F-45A7-B5A2-C5BC4049790C}" type="presOf" srcId="{3E4CB3EC-5276-42C9-A824-6D0ACDCFCAE2}" destId="{72F2CBFD-5376-4C90-87D6-91AA0450770A}" srcOrd="1" destOrd="0" presId="urn:microsoft.com/office/officeart/2005/8/layout/process5"/>
    <dgm:cxn modelId="{E9793FF1-B8F5-49DD-B337-B5396956B27D}" type="presOf" srcId="{A5307EDA-25C9-4579-A72B-D81167D74BE0}" destId="{C80BC4BA-E233-4161-B092-1B15D4E95B87}" srcOrd="0" destOrd="0" presId="urn:microsoft.com/office/officeart/2005/8/layout/process5"/>
    <dgm:cxn modelId="{5CF099F4-A820-471B-99A6-7203DE331290}" type="presOf" srcId="{81E75CF3-8D9B-4C5A-9DE4-0E57F73E13DF}" destId="{6D4ADFFE-B6F5-4F2E-BC79-23732D0B62E0}" srcOrd="0" destOrd="0" presId="urn:microsoft.com/office/officeart/2005/8/layout/process5"/>
    <dgm:cxn modelId="{BCB95C1C-443D-4C3C-AC74-C066BEB192E5}" type="presParOf" srcId="{FAA0F59F-9C89-47E2-9E54-E54376072589}" destId="{170052FB-5EDB-473E-944A-A959B75DD783}" srcOrd="0" destOrd="0" presId="urn:microsoft.com/office/officeart/2005/8/layout/process5"/>
    <dgm:cxn modelId="{4521E673-DE84-453A-B67C-086386829D75}" type="presParOf" srcId="{FAA0F59F-9C89-47E2-9E54-E54376072589}" destId="{71D4A85B-ECC4-4AA4-B323-AF261D74D9AA}" srcOrd="1" destOrd="0" presId="urn:microsoft.com/office/officeart/2005/8/layout/process5"/>
    <dgm:cxn modelId="{D463AB0F-BCF7-427B-A33B-A3A0ABCBA633}" type="presParOf" srcId="{71D4A85B-ECC4-4AA4-B323-AF261D74D9AA}" destId="{479C5225-F6AE-47FD-8B32-24F4BC1AA634}" srcOrd="0" destOrd="0" presId="urn:microsoft.com/office/officeart/2005/8/layout/process5"/>
    <dgm:cxn modelId="{89C82A84-6B39-4F6C-9F55-DFCE7B270425}" type="presParOf" srcId="{FAA0F59F-9C89-47E2-9E54-E54376072589}" destId="{48CE73CD-86A3-412C-A55C-84A60E4E858E}" srcOrd="2" destOrd="0" presId="urn:microsoft.com/office/officeart/2005/8/layout/process5"/>
    <dgm:cxn modelId="{AB17B3D5-4971-4E92-BAC3-0BCBA4846908}" type="presParOf" srcId="{FAA0F59F-9C89-47E2-9E54-E54376072589}" destId="{1C67984B-3F13-4489-A88A-F09A0A607C40}" srcOrd="3" destOrd="0" presId="urn:microsoft.com/office/officeart/2005/8/layout/process5"/>
    <dgm:cxn modelId="{C746A132-5E89-4F2C-B8F1-C656ECC96D54}" type="presParOf" srcId="{1C67984B-3F13-4489-A88A-F09A0A607C40}" destId="{72F2CBFD-5376-4C90-87D6-91AA0450770A}" srcOrd="0" destOrd="0" presId="urn:microsoft.com/office/officeart/2005/8/layout/process5"/>
    <dgm:cxn modelId="{3D244C77-6839-4FB4-90AF-FD353D9DA639}" type="presParOf" srcId="{FAA0F59F-9C89-47E2-9E54-E54376072589}" destId="{61D24E9E-945E-4AE4-9F95-C7A5896FD561}" srcOrd="4" destOrd="0" presId="urn:microsoft.com/office/officeart/2005/8/layout/process5"/>
    <dgm:cxn modelId="{32128CE5-B479-4003-AC6F-FD2588328C16}" type="presParOf" srcId="{FAA0F59F-9C89-47E2-9E54-E54376072589}" destId="{53E24E41-54E2-44FA-B591-354EB20E9926}" srcOrd="5" destOrd="0" presId="urn:microsoft.com/office/officeart/2005/8/layout/process5"/>
    <dgm:cxn modelId="{1ACA10E4-FD9E-40C0-832B-A7738D82A757}" type="presParOf" srcId="{53E24E41-54E2-44FA-B591-354EB20E9926}" destId="{CA069161-9DAB-4F90-B55E-BCF624A26F70}" srcOrd="0" destOrd="0" presId="urn:microsoft.com/office/officeart/2005/8/layout/process5"/>
    <dgm:cxn modelId="{819AE009-4E80-4CB6-AD7C-596C3AE7E039}" type="presParOf" srcId="{FAA0F59F-9C89-47E2-9E54-E54376072589}" destId="{C547D09D-7CC1-432D-A6BF-15A59C372E5D}" srcOrd="6" destOrd="0" presId="urn:microsoft.com/office/officeart/2005/8/layout/process5"/>
    <dgm:cxn modelId="{749A09B9-35DE-4B5B-AF40-A10F35105F07}" type="presParOf" srcId="{FAA0F59F-9C89-47E2-9E54-E54376072589}" destId="{B50600E9-FB2A-45B2-A1D9-B853AE135CA9}" srcOrd="7" destOrd="0" presId="urn:microsoft.com/office/officeart/2005/8/layout/process5"/>
    <dgm:cxn modelId="{78C100D0-7648-496E-A645-23BE168BA5F0}" type="presParOf" srcId="{B50600E9-FB2A-45B2-A1D9-B853AE135CA9}" destId="{6E6BE5BE-C6D8-4B9C-9A52-79AA14BBED50}" srcOrd="0" destOrd="0" presId="urn:microsoft.com/office/officeart/2005/8/layout/process5"/>
    <dgm:cxn modelId="{2F513795-2203-4A36-AED3-720A2DD4DC63}" type="presParOf" srcId="{FAA0F59F-9C89-47E2-9E54-E54376072589}" destId="{C80BC4BA-E233-4161-B092-1B15D4E95B87}" srcOrd="8" destOrd="0" presId="urn:microsoft.com/office/officeart/2005/8/layout/process5"/>
    <dgm:cxn modelId="{08A38FA0-7FC8-4200-B135-17AB4D41316B}" type="presParOf" srcId="{FAA0F59F-9C89-47E2-9E54-E54376072589}" destId="{720A9DEC-74B3-46A7-A38D-DE27063F2AD3}" srcOrd="9" destOrd="0" presId="urn:microsoft.com/office/officeart/2005/8/layout/process5"/>
    <dgm:cxn modelId="{ADA7FF51-28FC-4BB8-8816-032B232CCA7B}" type="presParOf" srcId="{720A9DEC-74B3-46A7-A38D-DE27063F2AD3}" destId="{9B68F08E-91AC-4700-85CF-4152F4BE2296}" srcOrd="0" destOrd="0" presId="urn:microsoft.com/office/officeart/2005/8/layout/process5"/>
    <dgm:cxn modelId="{8491FA9B-7032-4FC9-9BAB-FC5D0717BE3F}" type="presParOf" srcId="{FAA0F59F-9C89-47E2-9E54-E54376072589}" destId="{17E40425-7BBC-4D7E-9211-A988B22F9447}" srcOrd="10" destOrd="0" presId="urn:microsoft.com/office/officeart/2005/8/layout/process5"/>
    <dgm:cxn modelId="{153CCCFB-6D27-4B83-A3D5-FFC9C4DCB136}" type="presParOf" srcId="{FAA0F59F-9C89-47E2-9E54-E54376072589}" destId="{6D4ADFFE-B6F5-4F2E-BC79-23732D0B62E0}" srcOrd="11" destOrd="0" presId="urn:microsoft.com/office/officeart/2005/8/layout/process5"/>
    <dgm:cxn modelId="{FAED7881-588E-4907-997B-8AFF25E9F9D7}" type="presParOf" srcId="{6D4ADFFE-B6F5-4F2E-BC79-23732D0B62E0}" destId="{73434C87-5A66-4530-A6A7-F0B2DB6CCAFA}" srcOrd="0" destOrd="0" presId="urn:microsoft.com/office/officeart/2005/8/layout/process5"/>
    <dgm:cxn modelId="{640A1D66-80DE-42EF-8890-BF1F9461986D}" type="presParOf" srcId="{FAA0F59F-9C89-47E2-9E54-E54376072589}" destId="{143F117C-2C18-44B3-8AC4-37E4FE700099}" srcOrd="12" destOrd="0" presId="urn:microsoft.com/office/officeart/2005/8/layout/process5"/>
    <dgm:cxn modelId="{6C0EF82E-35D9-4731-AD32-3A92768D0905}" type="presParOf" srcId="{FAA0F59F-9C89-47E2-9E54-E54376072589}" destId="{E51BFD83-B111-4E8D-BED6-144946146122}" srcOrd="13" destOrd="0" presId="urn:microsoft.com/office/officeart/2005/8/layout/process5"/>
    <dgm:cxn modelId="{B9AE95D7-8F02-42FA-89FD-36ADD19CCCE7}" type="presParOf" srcId="{E51BFD83-B111-4E8D-BED6-144946146122}" destId="{A1AF75BF-0CD4-4BE1-A2D3-6A2440801BF4}" srcOrd="0" destOrd="0" presId="urn:microsoft.com/office/officeart/2005/8/layout/process5"/>
    <dgm:cxn modelId="{7F8DB923-B93E-43EF-A745-A4637F82D97C}" type="presParOf" srcId="{FAA0F59F-9C89-47E2-9E54-E54376072589}" destId="{7C6B7FB2-9CDF-4460-900C-6F787C398AF9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A10CBF-8D6B-4ACD-B377-3C012160418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7F1F4F9-058C-4DFF-B028-DE5D0E1D4122}">
      <dgm:prSet/>
      <dgm:spPr/>
      <dgm:t>
        <a:bodyPr/>
        <a:lstStyle/>
        <a:p>
          <a:r>
            <a:rPr lang="en-US" b="1"/>
            <a:t>PCC</a:t>
          </a:r>
          <a:r>
            <a:rPr lang="en-US"/>
            <a:t>- </a:t>
          </a:r>
          <a:r>
            <a:rPr lang="en-US" i="1"/>
            <a:t>Population Concept and Context</a:t>
          </a:r>
          <a:endParaRPr lang="en-US"/>
        </a:p>
      </dgm:t>
    </dgm:pt>
    <dgm:pt modelId="{2B6168B5-FA27-4459-A8FB-EB4644A32030}" type="parTrans" cxnId="{4EA50DD0-FF33-4DD0-ABC5-3B197BF030C9}">
      <dgm:prSet/>
      <dgm:spPr/>
      <dgm:t>
        <a:bodyPr/>
        <a:lstStyle/>
        <a:p>
          <a:endParaRPr lang="en-US"/>
        </a:p>
      </dgm:t>
    </dgm:pt>
    <dgm:pt modelId="{944ED549-D89E-481D-B214-CDB4A74EE85F}" type="sibTrans" cxnId="{4EA50DD0-FF33-4DD0-ABC5-3B197BF030C9}">
      <dgm:prSet/>
      <dgm:spPr/>
      <dgm:t>
        <a:bodyPr/>
        <a:lstStyle/>
        <a:p>
          <a:endParaRPr lang="en-US"/>
        </a:p>
      </dgm:t>
    </dgm:pt>
    <dgm:pt modelId="{36A92315-FE32-41E6-9F6E-B19D219B8B8A}">
      <dgm:prSet/>
      <dgm:spPr/>
      <dgm:t>
        <a:bodyPr/>
        <a:lstStyle/>
        <a:p>
          <a:r>
            <a:rPr lang="en-US" b="1"/>
            <a:t>PICO </a:t>
          </a:r>
          <a:r>
            <a:rPr lang="en-US"/>
            <a:t>– </a:t>
          </a:r>
          <a:r>
            <a:rPr lang="en-US" i="1"/>
            <a:t>Population Intervention Comparison and Outcomes</a:t>
          </a:r>
          <a:endParaRPr lang="en-US"/>
        </a:p>
      </dgm:t>
    </dgm:pt>
    <dgm:pt modelId="{19D88B62-20AD-48E0-AAFD-5CF27333662F}" type="parTrans" cxnId="{572CA26C-135E-42F0-8702-3D800FC69E29}">
      <dgm:prSet/>
      <dgm:spPr/>
      <dgm:t>
        <a:bodyPr/>
        <a:lstStyle/>
        <a:p>
          <a:endParaRPr lang="en-US"/>
        </a:p>
      </dgm:t>
    </dgm:pt>
    <dgm:pt modelId="{96B23328-C467-4BB8-8078-B3803C670F21}" type="sibTrans" cxnId="{572CA26C-135E-42F0-8702-3D800FC69E29}">
      <dgm:prSet/>
      <dgm:spPr/>
      <dgm:t>
        <a:bodyPr/>
        <a:lstStyle/>
        <a:p>
          <a:endParaRPr lang="en-US"/>
        </a:p>
      </dgm:t>
    </dgm:pt>
    <dgm:pt modelId="{3AE0C1A9-EC00-49A7-BBEA-05D4D1CDF445}">
      <dgm:prSet/>
      <dgm:spPr/>
      <dgm:t>
        <a:bodyPr/>
        <a:lstStyle/>
        <a:p>
          <a:r>
            <a:rPr lang="en-US" b="1"/>
            <a:t>PICOT (S)- </a:t>
          </a:r>
          <a:r>
            <a:rPr lang="en-US" i="1"/>
            <a:t>Timeframe  (setting)</a:t>
          </a:r>
          <a:endParaRPr lang="en-US"/>
        </a:p>
      </dgm:t>
    </dgm:pt>
    <dgm:pt modelId="{C8DD0971-526B-4CC8-8A6C-634FC20F59E6}" type="parTrans" cxnId="{55DC239A-1798-4112-88DD-616E19D4E3B4}">
      <dgm:prSet/>
      <dgm:spPr/>
      <dgm:t>
        <a:bodyPr/>
        <a:lstStyle/>
        <a:p>
          <a:endParaRPr lang="en-US"/>
        </a:p>
      </dgm:t>
    </dgm:pt>
    <dgm:pt modelId="{8996DC2D-0D67-448A-9677-E8F6C5BEF75C}" type="sibTrans" cxnId="{55DC239A-1798-4112-88DD-616E19D4E3B4}">
      <dgm:prSet/>
      <dgm:spPr/>
      <dgm:t>
        <a:bodyPr/>
        <a:lstStyle/>
        <a:p>
          <a:endParaRPr lang="en-US"/>
        </a:p>
      </dgm:t>
    </dgm:pt>
    <dgm:pt modelId="{C7CA34C8-5D61-45FF-AC81-7372234A0B2C}">
      <dgm:prSet/>
      <dgm:spPr/>
      <dgm:t>
        <a:bodyPr/>
        <a:lstStyle/>
        <a:p>
          <a:r>
            <a:rPr lang="en-US" b="1"/>
            <a:t>SPIDER</a:t>
          </a:r>
          <a:r>
            <a:rPr lang="en-US"/>
            <a:t>- </a:t>
          </a:r>
          <a:r>
            <a:rPr lang="en-US" i="1"/>
            <a:t>Sample Phenomena of Interest Design, Evaluation Research Type </a:t>
          </a:r>
          <a:endParaRPr lang="en-US"/>
        </a:p>
      </dgm:t>
    </dgm:pt>
    <dgm:pt modelId="{D9663662-8302-4E66-9CFF-D284CEFADC16}" type="parTrans" cxnId="{EBEC5305-940B-404B-B1EE-1F9824ECDB4E}">
      <dgm:prSet/>
      <dgm:spPr/>
      <dgm:t>
        <a:bodyPr/>
        <a:lstStyle/>
        <a:p>
          <a:endParaRPr lang="en-US"/>
        </a:p>
      </dgm:t>
    </dgm:pt>
    <dgm:pt modelId="{BC28E798-83E5-4B49-B217-6A688E54602C}" type="sibTrans" cxnId="{EBEC5305-940B-404B-B1EE-1F9824ECDB4E}">
      <dgm:prSet/>
      <dgm:spPr/>
      <dgm:t>
        <a:bodyPr/>
        <a:lstStyle/>
        <a:p>
          <a:endParaRPr lang="en-US"/>
        </a:p>
      </dgm:t>
    </dgm:pt>
    <dgm:pt modelId="{951A9DC3-A941-4027-B566-64695634C7E4}">
      <dgm:prSet/>
      <dgm:spPr/>
      <dgm:t>
        <a:bodyPr/>
        <a:lstStyle/>
        <a:p>
          <a:r>
            <a:rPr lang="en-US"/>
            <a:t>Etc </a:t>
          </a:r>
        </a:p>
      </dgm:t>
    </dgm:pt>
    <dgm:pt modelId="{3D65321F-9272-4D3E-9E1F-11B1076B842D}" type="parTrans" cxnId="{604591A4-C2D6-4441-8D6E-43B557FF8057}">
      <dgm:prSet/>
      <dgm:spPr/>
      <dgm:t>
        <a:bodyPr/>
        <a:lstStyle/>
        <a:p>
          <a:endParaRPr lang="en-US"/>
        </a:p>
      </dgm:t>
    </dgm:pt>
    <dgm:pt modelId="{D59E399A-6470-4EB3-829D-8FC69E57D8D1}" type="sibTrans" cxnId="{604591A4-C2D6-4441-8D6E-43B557FF8057}">
      <dgm:prSet/>
      <dgm:spPr/>
      <dgm:t>
        <a:bodyPr/>
        <a:lstStyle/>
        <a:p>
          <a:endParaRPr lang="en-US"/>
        </a:p>
      </dgm:t>
    </dgm:pt>
    <dgm:pt modelId="{DA5687D9-57FC-4D04-81C6-4E743CE5A174}" type="pres">
      <dgm:prSet presAssocID="{0BA10CBF-8D6B-4ACD-B377-3C0121604184}" presName="root" presStyleCnt="0">
        <dgm:presLayoutVars>
          <dgm:dir/>
          <dgm:resizeHandles val="exact"/>
        </dgm:presLayoutVars>
      </dgm:prSet>
      <dgm:spPr/>
    </dgm:pt>
    <dgm:pt modelId="{969D7D04-0EF4-47B4-AD0B-26DD6FBF464B}" type="pres">
      <dgm:prSet presAssocID="{37F1F4F9-058C-4DFF-B028-DE5D0E1D4122}" presName="compNode" presStyleCnt="0"/>
      <dgm:spPr/>
    </dgm:pt>
    <dgm:pt modelId="{6F628109-378D-4A54-A352-C70A69AD6F1D}" type="pres">
      <dgm:prSet presAssocID="{37F1F4F9-058C-4DFF-B028-DE5D0E1D4122}" presName="bgRect" presStyleLbl="bgShp" presStyleIdx="0" presStyleCnt="5"/>
      <dgm:spPr/>
    </dgm:pt>
    <dgm:pt modelId="{4E7D5662-FD8A-43D0-A24A-2EE40043E01A}" type="pres">
      <dgm:prSet presAssocID="{37F1F4F9-058C-4DFF-B028-DE5D0E1D412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D67FEA9C-0E57-492F-9C3F-8040B6FBE7A9}" type="pres">
      <dgm:prSet presAssocID="{37F1F4F9-058C-4DFF-B028-DE5D0E1D4122}" presName="spaceRect" presStyleCnt="0"/>
      <dgm:spPr/>
    </dgm:pt>
    <dgm:pt modelId="{33E166E2-283F-45B4-AEBA-79C269003E31}" type="pres">
      <dgm:prSet presAssocID="{37F1F4F9-058C-4DFF-B028-DE5D0E1D4122}" presName="parTx" presStyleLbl="revTx" presStyleIdx="0" presStyleCnt="5">
        <dgm:presLayoutVars>
          <dgm:chMax val="0"/>
          <dgm:chPref val="0"/>
        </dgm:presLayoutVars>
      </dgm:prSet>
      <dgm:spPr/>
    </dgm:pt>
    <dgm:pt modelId="{F269EA73-C75D-4D42-960C-91B95F5657EE}" type="pres">
      <dgm:prSet presAssocID="{944ED549-D89E-481D-B214-CDB4A74EE85F}" presName="sibTrans" presStyleCnt="0"/>
      <dgm:spPr/>
    </dgm:pt>
    <dgm:pt modelId="{758EF0CB-F9DC-4088-A6F1-369A5FD82648}" type="pres">
      <dgm:prSet presAssocID="{36A92315-FE32-41E6-9F6E-B19D219B8B8A}" presName="compNode" presStyleCnt="0"/>
      <dgm:spPr/>
    </dgm:pt>
    <dgm:pt modelId="{10594EDA-3E3B-4CAF-8804-CEAF3ECDEC3A}" type="pres">
      <dgm:prSet presAssocID="{36A92315-FE32-41E6-9F6E-B19D219B8B8A}" presName="bgRect" presStyleLbl="bgShp" presStyleIdx="1" presStyleCnt="5"/>
      <dgm:spPr/>
    </dgm:pt>
    <dgm:pt modelId="{2B584F0A-277B-418A-9094-ED18DE082A52}" type="pres">
      <dgm:prSet presAssocID="{36A92315-FE32-41E6-9F6E-B19D219B8B8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A8A0083-5973-4D20-A7CF-2DDB204DF8C9}" type="pres">
      <dgm:prSet presAssocID="{36A92315-FE32-41E6-9F6E-B19D219B8B8A}" presName="spaceRect" presStyleCnt="0"/>
      <dgm:spPr/>
    </dgm:pt>
    <dgm:pt modelId="{65007837-352A-44A8-89F8-FE4485767A73}" type="pres">
      <dgm:prSet presAssocID="{36A92315-FE32-41E6-9F6E-B19D219B8B8A}" presName="parTx" presStyleLbl="revTx" presStyleIdx="1" presStyleCnt="5">
        <dgm:presLayoutVars>
          <dgm:chMax val="0"/>
          <dgm:chPref val="0"/>
        </dgm:presLayoutVars>
      </dgm:prSet>
      <dgm:spPr/>
    </dgm:pt>
    <dgm:pt modelId="{44D8284A-8EC5-4269-8B44-52713CB13AF5}" type="pres">
      <dgm:prSet presAssocID="{96B23328-C467-4BB8-8078-B3803C670F21}" presName="sibTrans" presStyleCnt="0"/>
      <dgm:spPr/>
    </dgm:pt>
    <dgm:pt modelId="{F44FC97F-7871-423E-AF5D-A0B9EE5759AC}" type="pres">
      <dgm:prSet presAssocID="{3AE0C1A9-EC00-49A7-BBEA-05D4D1CDF445}" presName="compNode" presStyleCnt="0"/>
      <dgm:spPr/>
    </dgm:pt>
    <dgm:pt modelId="{B09CAC96-0358-4286-ADEE-8CA17D2C7F3B}" type="pres">
      <dgm:prSet presAssocID="{3AE0C1A9-EC00-49A7-BBEA-05D4D1CDF445}" presName="bgRect" presStyleLbl="bgShp" presStyleIdx="2" presStyleCnt="5"/>
      <dgm:spPr/>
    </dgm:pt>
    <dgm:pt modelId="{21897292-07E5-4D0A-8B58-71255619772F}" type="pres">
      <dgm:prSet presAssocID="{3AE0C1A9-EC00-49A7-BBEA-05D4D1CDF44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C6F33AEB-2DA4-4E3D-8943-B42A93053B28}" type="pres">
      <dgm:prSet presAssocID="{3AE0C1A9-EC00-49A7-BBEA-05D4D1CDF445}" presName="spaceRect" presStyleCnt="0"/>
      <dgm:spPr/>
    </dgm:pt>
    <dgm:pt modelId="{B5C4010A-261E-49C6-A5A1-365B4486FABC}" type="pres">
      <dgm:prSet presAssocID="{3AE0C1A9-EC00-49A7-BBEA-05D4D1CDF445}" presName="parTx" presStyleLbl="revTx" presStyleIdx="2" presStyleCnt="5">
        <dgm:presLayoutVars>
          <dgm:chMax val="0"/>
          <dgm:chPref val="0"/>
        </dgm:presLayoutVars>
      </dgm:prSet>
      <dgm:spPr/>
    </dgm:pt>
    <dgm:pt modelId="{0F06543A-5858-44DF-A05B-E9DA9802FA7E}" type="pres">
      <dgm:prSet presAssocID="{8996DC2D-0D67-448A-9677-E8F6C5BEF75C}" presName="sibTrans" presStyleCnt="0"/>
      <dgm:spPr/>
    </dgm:pt>
    <dgm:pt modelId="{E0C6DAE5-2C1A-466A-9142-BA7E0B0A6D4F}" type="pres">
      <dgm:prSet presAssocID="{C7CA34C8-5D61-45FF-AC81-7372234A0B2C}" presName="compNode" presStyleCnt="0"/>
      <dgm:spPr/>
    </dgm:pt>
    <dgm:pt modelId="{F75D3AE2-13E8-4362-A2D3-DF05C9E44081}" type="pres">
      <dgm:prSet presAssocID="{C7CA34C8-5D61-45FF-AC81-7372234A0B2C}" presName="bgRect" presStyleLbl="bgShp" presStyleIdx="3" presStyleCnt="5"/>
      <dgm:spPr/>
    </dgm:pt>
    <dgm:pt modelId="{F8979565-CA44-42F5-A417-F5E337813ADB}" type="pres">
      <dgm:prSet presAssocID="{C7CA34C8-5D61-45FF-AC81-7372234A0B2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bweb"/>
        </a:ext>
      </dgm:extLst>
    </dgm:pt>
    <dgm:pt modelId="{C4927527-0CE5-4F85-92CB-283D0BA6584C}" type="pres">
      <dgm:prSet presAssocID="{C7CA34C8-5D61-45FF-AC81-7372234A0B2C}" presName="spaceRect" presStyleCnt="0"/>
      <dgm:spPr/>
    </dgm:pt>
    <dgm:pt modelId="{EA0BA3B1-5D25-446F-8C14-9C95D170CA1D}" type="pres">
      <dgm:prSet presAssocID="{C7CA34C8-5D61-45FF-AC81-7372234A0B2C}" presName="parTx" presStyleLbl="revTx" presStyleIdx="3" presStyleCnt="5">
        <dgm:presLayoutVars>
          <dgm:chMax val="0"/>
          <dgm:chPref val="0"/>
        </dgm:presLayoutVars>
      </dgm:prSet>
      <dgm:spPr/>
    </dgm:pt>
    <dgm:pt modelId="{86B4E1AE-AB8F-4668-BCE8-54F642C0BE12}" type="pres">
      <dgm:prSet presAssocID="{BC28E798-83E5-4B49-B217-6A688E54602C}" presName="sibTrans" presStyleCnt="0"/>
      <dgm:spPr/>
    </dgm:pt>
    <dgm:pt modelId="{BC20984B-9EE5-44DE-A3FD-F731F16E32BA}" type="pres">
      <dgm:prSet presAssocID="{951A9DC3-A941-4027-B566-64695634C7E4}" presName="compNode" presStyleCnt="0"/>
      <dgm:spPr/>
    </dgm:pt>
    <dgm:pt modelId="{90C34E2A-74E7-415B-AED3-22816D863F12}" type="pres">
      <dgm:prSet presAssocID="{951A9DC3-A941-4027-B566-64695634C7E4}" presName="bgRect" presStyleLbl="bgShp" presStyleIdx="4" presStyleCnt="5"/>
      <dgm:spPr/>
    </dgm:pt>
    <dgm:pt modelId="{61269BD4-6C70-4B18-A1CF-A45AC5868AC2}" type="pres">
      <dgm:prSet presAssocID="{951A9DC3-A941-4027-B566-64695634C7E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mono"/>
        </a:ext>
      </dgm:extLst>
    </dgm:pt>
    <dgm:pt modelId="{0652DE07-EC04-4515-BABC-DCEAC46DBE67}" type="pres">
      <dgm:prSet presAssocID="{951A9DC3-A941-4027-B566-64695634C7E4}" presName="spaceRect" presStyleCnt="0"/>
      <dgm:spPr/>
    </dgm:pt>
    <dgm:pt modelId="{47A7DD34-A5AF-49E6-839E-BC8B924CC9E6}" type="pres">
      <dgm:prSet presAssocID="{951A9DC3-A941-4027-B566-64695634C7E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BEC5305-940B-404B-B1EE-1F9824ECDB4E}" srcId="{0BA10CBF-8D6B-4ACD-B377-3C0121604184}" destId="{C7CA34C8-5D61-45FF-AC81-7372234A0B2C}" srcOrd="3" destOrd="0" parTransId="{D9663662-8302-4E66-9CFF-D284CEFADC16}" sibTransId="{BC28E798-83E5-4B49-B217-6A688E54602C}"/>
    <dgm:cxn modelId="{E70A0524-BFBB-4BAD-B4A8-BA97BBFF28F1}" type="presOf" srcId="{37F1F4F9-058C-4DFF-B028-DE5D0E1D4122}" destId="{33E166E2-283F-45B4-AEBA-79C269003E31}" srcOrd="0" destOrd="0" presId="urn:microsoft.com/office/officeart/2018/2/layout/IconVerticalSolidList"/>
    <dgm:cxn modelId="{230BA043-C6DF-44CC-B95B-A678E80273CF}" type="presOf" srcId="{C7CA34C8-5D61-45FF-AC81-7372234A0B2C}" destId="{EA0BA3B1-5D25-446F-8C14-9C95D170CA1D}" srcOrd="0" destOrd="0" presId="urn:microsoft.com/office/officeart/2018/2/layout/IconVerticalSolidList"/>
    <dgm:cxn modelId="{572CA26C-135E-42F0-8702-3D800FC69E29}" srcId="{0BA10CBF-8D6B-4ACD-B377-3C0121604184}" destId="{36A92315-FE32-41E6-9F6E-B19D219B8B8A}" srcOrd="1" destOrd="0" parTransId="{19D88B62-20AD-48E0-AAFD-5CF27333662F}" sibTransId="{96B23328-C467-4BB8-8078-B3803C670F21}"/>
    <dgm:cxn modelId="{55DC239A-1798-4112-88DD-616E19D4E3B4}" srcId="{0BA10CBF-8D6B-4ACD-B377-3C0121604184}" destId="{3AE0C1A9-EC00-49A7-BBEA-05D4D1CDF445}" srcOrd="2" destOrd="0" parTransId="{C8DD0971-526B-4CC8-8A6C-634FC20F59E6}" sibTransId="{8996DC2D-0D67-448A-9677-E8F6C5BEF75C}"/>
    <dgm:cxn modelId="{604591A4-C2D6-4441-8D6E-43B557FF8057}" srcId="{0BA10CBF-8D6B-4ACD-B377-3C0121604184}" destId="{951A9DC3-A941-4027-B566-64695634C7E4}" srcOrd="4" destOrd="0" parTransId="{3D65321F-9272-4D3E-9E1F-11B1076B842D}" sibTransId="{D59E399A-6470-4EB3-829D-8FC69E57D8D1}"/>
    <dgm:cxn modelId="{78FCCBC8-2ED2-457E-A87D-325EED34D6F5}" type="presOf" srcId="{3AE0C1A9-EC00-49A7-BBEA-05D4D1CDF445}" destId="{B5C4010A-261E-49C6-A5A1-365B4486FABC}" srcOrd="0" destOrd="0" presId="urn:microsoft.com/office/officeart/2018/2/layout/IconVerticalSolidList"/>
    <dgm:cxn modelId="{4EA50DD0-FF33-4DD0-ABC5-3B197BF030C9}" srcId="{0BA10CBF-8D6B-4ACD-B377-3C0121604184}" destId="{37F1F4F9-058C-4DFF-B028-DE5D0E1D4122}" srcOrd="0" destOrd="0" parTransId="{2B6168B5-FA27-4459-A8FB-EB4644A32030}" sibTransId="{944ED549-D89E-481D-B214-CDB4A74EE85F}"/>
    <dgm:cxn modelId="{062320D1-AA16-4EE2-8C5C-702C8C7B529D}" type="presOf" srcId="{0BA10CBF-8D6B-4ACD-B377-3C0121604184}" destId="{DA5687D9-57FC-4D04-81C6-4E743CE5A174}" srcOrd="0" destOrd="0" presId="urn:microsoft.com/office/officeart/2018/2/layout/IconVerticalSolidList"/>
    <dgm:cxn modelId="{D014EAE3-FDF3-4D8C-926B-FE32AC9E7D5E}" type="presOf" srcId="{951A9DC3-A941-4027-B566-64695634C7E4}" destId="{47A7DD34-A5AF-49E6-839E-BC8B924CC9E6}" srcOrd="0" destOrd="0" presId="urn:microsoft.com/office/officeart/2018/2/layout/IconVerticalSolidList"/>
    <dgm:cxn modelId="{185156F2-1D1A-4A48-8424-87A3F9E2CB7F}" type="presOf" srcId="{36A92315-FE32-41E6-9F6E-B19D219B8B8A}" destId="{65007837-352A-44A8-89F8-FE4485767A73}" srcOrd="0" destOrd="0" presId="urn:microsoft.com/office/officeart/2018/2/layout/IconVerticalSolidList"/>
    <dgm:cxn modelId="{3023D7F0-F751-46F1-A343-D777DEA10CD4}" type="presParOf" srcId="{DA5687D9-57FC-4D04-81C6-4E743CE5A174}" destId="{969D7D04-0EF4-47B4-AD0B-26DD6FBF464B}" srcOrd="0" destOrd="0" presId="urn:microsoft.com/office/officeart/2018/2/layout/IconVerticalSolidList"/>
    <dgm:cxn modelId="{2F7CC0A7-279F-4F60-B9AB-5648EDABEFFB}" type="presParOf" srcId="{969D7D04-0EF4-47B4-AD0B-26DD6FBF464B}" destId="{6F628109-378D-4A54-A352-C70A69AD6F1D}" srcOrd="0" destOrd="0" presId="urn:microsoft.com/office/officeart/2018/2/layout/IconVerticalSolidList"/>
    <dgm:cxn modelId="{63E810CB-B744-4A71-B118-4F8133EF9B6E}" type="presParOf" srcId="{969D7D04-0EF4-47B4-AD0B-26DD6FBF464B}" destId="{4E7D5662-FD8A-43D0-A24A-2EE40043E01A}" srcOrd="1" destOrd="0" presId="urn:microsoft.com/office/officeart/2018/2/layout/IconVerticalSolidList"/>
    <dgm:cxn modelId="{30E0416E-66C8-4CB5-B0A6-4476BEDDAE2D}" type="presParOf" srcId="{969D7D04-0EF4-47B4-AD0B-26DD6FBF464B}" destId="{D67FEA9C-0E57-492F-9C3F-8040B6FBE7A9}" srcOrd="2" destOrd="0" presId="urn:microsoft.com/office/officeart/2018/2/layout/IconVerticalSolidList"/>
    <dgm:cxn modelId="{BC2B489A-B71F-4DA3-BC0B-4992E7222F22}" type="presParOf" srcId="{969D7D04-0EF4-47B4-AD0B-26DD6FBF464B}" destId="{33E166E2-283F-45B4-AEBA-79C269003E31}" srcOrd="3" destOrd="0" presId="urn:microsoft.com/office/officeart/2018/2/layout/IconVerticalSolidList"/>
    <dgm:cxn modelId="{B9E2EECC-C097-4F0E-83E8-D92AB39F1879}" type="presParOf" srcId="{DA5687D9-57FC-4D04-81C6-4E743CE5A174}" destId="{F269EA73-C75D-4D42-960C-91B95F5657EE}" srcOrd="1" destOrd="0" presId="urn:microsoft.com/office/officeart/2018/2/layout/IconVerticalSolidList"/>
    <dgm:cxn modelId="{1F5DB93A-DDC9-42E9-93B5-EB4E9F3B0B46}" type="presParOf" srcId="{DA5687D9-57FC-4D04-81C6-4E743CE5A174}" destId="{758EF0CB-F9DC-4088-A6F1-369A5FD82648}" srcOrd="2" destOrd="0" presId="urn:microsoft.com/office/officeart/2018/2/layout/IconVerticalSolidList"/>
    <dgm:cxn modelId="{B52CA644-25BD-43A3-A477-5C1CCD629C0C}" type="presParOf" srcId="{758EF0CB-F9DC-4088-A6F1-369A5FD82648}" destId="{10594EDA-3E3B-4CAF-8804-CEAF3ECDEC3A}" srcOrd="0" destOrd="0" presId="urn:microsoft.com/office/officeart/2018/2/layout/IconVerticalSolidList"/>
    <dgm:cxn modelId="{E9ADCFE3-067D-4CD8-9D25-1DC716ECD91C}" type="presParOf" srcId="{758EF0CB-F9DC-4088-A6F1-369A5FD82648}" destId="{2B584F0A-277B-418A-9094-ED18DE082A52}" srcOrd="1" destOrd="0" presId="urn:microsoft.com/office/officeart/2018/2/layout/IconVerticalSolidList"/>
    <dgm:cxn modelId="{BB0E53BA-4A0D-47E3-A65E-8B2C1FEDDCF5}" type="presParOf" srcId="{758EF0CB-F9DC-4088-A6F1-369A5FD82648}" destId="{CA8A0083-5973-4D20-A7CF-2DDB204DF8C9}" srcOrd="2" destOrd="0" presId="urn:microsoft.com/office/officeart/2018/2/layout/IconVerticalSolidList"/>
    <dgm:cxn modelId="{86C662C2-79CD-46C3-B43A-3C50541DC42A}" type="presParOf" srcId="{758EF0CB-F9DC-4088-A6F1-369A5FD82648}" destId="{65007837-352A-44A8-89F8-FE4485767A73}" srcOrd="3" destOrd="0" presId="urn:microsoft.com/office/officeart/2018/2/layout/IconVerticalSolidList"/>
    <dgm:cxn modelId="{8BE01E6B-ED3B-4BF9-95CA-4644055ADC9C}" type="presParOf" srcId="{DA5687D9-57FC-4D04-81C6-4E743CE5A174}" destId="{44D8284A-8EC5-4269-8B44-52713CB13AF5}" srcOrd="3" destOrd="0" presId="urn:microsoft.com/office/officeart/2018/2/layout/IconVerticalSolidList"/>
    <dgm:cxn modelId="{99EACB5A-0335-4163-9A32-DFA7502EA7D2}" type="presParOf" srcId="{DA5687D9-57FC-4D04-81C6-4E743CE5A174}" destId="{F44FC97F-7871-423E-AF5D-A0B9EE5759AC}" srcOrd="4" destOrd="0" presId="urn:microsoft.com/office/officeart/2018/2/layout/IconVerticalSolidList"/>
    <dgm:cxn modelId="{A487FF36-A401-4F16-8C80-1025BCB50E92}" type="presParOf" srcId="{F44FC97F-7871-423E-AF5D-A0B9EE5759AC}" destId="{B09CAC96-0358-4286-ADEE-8CA17D2C7F3B}" srcOrd="0" destOrd="0" presId="urn:microsoft.com/office/officeart/2018/2/layout/IconVerticalSolidList"/>
    <dgm:cxn modelId="{996EA026-B032-4E38-B772-0C58BB7E3574}" type="presParOf" srcId="{F44FC97F-7871-423E-AF5D-A0B9EE5759AC}" destId="{21897292-07E5-4D0A-8B58-71255619772F}" srcOrd="1" destOrd="0" presId="urn:microsoft.com/office/officeart/2018/2/layout/IconVerticalSolidList"/>
    <dgm:cxn modelId="{71BFBF7C-A612-42E7-8BCB-4880CFB2406A}" type="presParOf" srcId="{F44FC97F-7871-423E-AF5D-A0B9EE5759AC}" destId="{C6F33AEB-2DA4-4E3D-8943-B42A93053B28}" srcOrd="2" destOrd="0" presId="urn:microsoft.com/office/officeart/2018/2/layout/IconVerticalSolidList"/>
    <dgm:cxn modelId="{6A56E419-D83C-4CCD-8C90-18DCE5D80F1A}" type="presParOf" srcId="{F44FC97F-7871-423E-AF5D-A0B9EE5759AC}" destId="{B5C4010A-261E-49C6-A5A1-365B4486FABC}" srcOrd="3" destOrd="0" presId="urn:microsoft.com/office/officeart/2018/2/layout/IconVerticalSolidList"/>
    <dgm:cxn modelId="{8478302A-C108-4B01-B605-2581DD10BC2B}" type="presParOf" srcId="{DA5687D9-57FC-4D04-81C6-4E743CE5A174}" destId="{0F06543A-5858-44DF-A05B-E9DA9802FA7E}" srcOrd="5" destOrd="0" presId="urn:microsoft.com/office/officeart/2018/2/layout/IconVerticalSolidList"/>
    <dgm:cxn modelId="{08632827-5E07-435B-A7CD-D042B92028F1}" type="presParOf" srcId="{DA5687D9-57FC-4D04-81C6-4E743CE5A174}" destId="{E0C6DAE5-2C1A-466A-9142-BA7E0B0A6D4F}" srcOrd="6" destOrd="0" presId="urn:microsoft.com/office/officeart/2018/2/layout/IconVerticalSolidList"/>
    <dgm:cxn modelId="{66E4F3AB-6E4B-45A8-93C6-3ADED210B06C}" type="presParOf" srcId="{E0C6DAE5-2C1A-466A-9142-BA7E0B0A6D4F}" destId="{F75D3AE2-13E8-4362-A2D3-DF05C9E44081}" srcOrd="0" destOrd="0" presId="urn:microsoft.com/office/officeart/2018/2/layout/IconVerticalSolidList"/>
    <dgm:cxn modelId="{132D1BD8-CF85-4C53-B731-F2C545D8216D}" type="presParOf" srcId="{E0C6DAE5-2C1A-466A-9142-BA7E0B0A6D4F}" destId="{F8979565-CA44-42F5-A417-F5E337813ADB}" srcOrd="1" destOrd="0" presId="urn:microsoft.com/office/officeart/2018/2/layout/IconVerticalSolidList"/>
    <dgm:cxn modelId="{2122C730-EF4D-479E-9890-BC91CB2B765A}" type="presParOf" srcId="{E0C6DAE5-2C1A-466A-9142-BA7E0B0A6D4F}" destId="{C4927527-0CE5-4F85-92CB-283D0BA6584C}" srcOrd="2" destOrd="0" presId="urn:microsoft.com/office/officeart/2018/2/layout/IconVerticalSolidList"/>
    <dgm:cxn modelId="{6E3BF1A0-3359-4301-891A-6E7D8DFA038C}" type="presParOf" srcId="{E0C6DAE5-2C1A-466A-9142-BA7E0B0A6D4F}" destId="{EA0BA3B1-5D25-446F-8C14-9C95D170CA1D}" srcOrd="3" destOrd="0" presId="urn:microsoft.com/office/officeart/2018/2/layout/IconVerticalSolidList"/>
    <dgm:cxn modelId="{5A830768-42DC-4645-B6A7-CCE618E625F2}" type="presParOf" srcId="{DA5687D9-57FC-4D04-81C6-4E743CE5A174}" destId="{86B4E1AE-AB8F-4668-BCE8-54F642C0BE12}" srcOrd="7" destOrd="0" presId="urn:microsoft.com/office/officeart/2018/2/layout/IconVerticalSolidList"/>
    <dgm:cxn modelId="{F7BE4C36-CD07-4161-9790-FDE3779DFB25}" type="presParOf" srcId="{DA5687D9-57FC-4D04-81C6-4E743CE5A174}" destId="{BC20984B-9EE5-44DE-A3FD-F731F16E32BA}" srcOrd="8" destOrd="0" presId="urn:microsoft.com/office/officeart/2018/2/layout/IconVerticalSolidList"/>
    <dgm:cxn modelId="{9889AE19-1726-48ED-8955-9D5B19920D94}" type="presParOf" srcId="{BC20984B-9EE5-44DE-A3FD-F731F16E32BA}" destId="{90C34E2A-74E7-415B-AED3-22816D863F12}" srcOrd="0" destOrd="0" presId="urn:microsoft.com/office/officeart/2018/2/layout/IconVerticalSolidList"/>
    <dgm:cxn modelId="{0609679D-CEC1-4631-AF5E-F29378A4578B}" type="presParOf" srcId="{BC20984B-9EE5-44DE-A3FD-F731F16E32BA}" destId="{61269BD4-6C70-4B18-A1CF-A45AC5868AC2}" srcOrd="1" destOrd="0" presId="urn:microsoft.com/office/officeart/2018/2/layout/IconVerticalSolidList"/>
    <dgm:cxn modelId="{86D1AEF7-4527-4D20-99D5-91921ABCA57B}" type="presParOf" srcId="{BC20984B-9EE5-44DE-A3FD-F731F16E32BA}" destId="{0652DE07-EC04-4515-BABC-DCEAC46DBE67}" srcOrd="2" destOrd="0" presId="urn:microsoft.com/office/officeart/2018/2/layout/IconVerticalSolidList"/>
    <dgm:cxn modelId="{9A1FA570-532C-4C5E-92F3-92D6A1130C10}" type="presParOf" srcId="{BC20984B-9EE5-44DE-A3FD-F731F16E32BA}" destId="{47A7DD34-A5AF-49E6-839E-BC8B924CC9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53572E-5461-4B49-B469-65721C7D6CF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9781F94-2995-4D7D-B936-8DB30EE42D0C}">
      <dgm:prSet phldrT="[Text]"/>
      <dgm:spPr/>
      <dgm:t>
        <a:bodyPr/>
        <a:lstStyle/>
        <a:p>
          <a:r>
            <a:rPr lang="en-US" dirty="0"/>
            <a:t>Search string </a:t>
          </a:r>
          <a:endParaRPr lang="en-GB" dirty="0"/>
        </a:p>
      </dgm:t>
    </dgm:pt>
    <dgm:pt modelId="{DAF81469-1C02-49B7-B9B2-7B754D03D160}" type="parTrans" cxnId="{B8F0CAA4-55FB-4E73-9198-1769BC7743CA}">
      <dgm:prSet/>
      <dgm:spPr/>
      <dgm:t>
        <a:bodyPr/>
        <a:lstStyle/>
        <a:p>
          <a:endParaRPr lang="en-GB"/>
        </a:p>
      </dgm:t>
    </dgm:pt>
    <dgm:pt modelId="{16932F37-E8D6-471A-9478-EAB4335E4D07}" type="sibTrans" cxnId="{B8F0CAA4-55FB-4E73-9198-1769BC7743CA}">
      <dgm:prSet/>
      <dgm:spPr/>
      <dgm:t>
        <a:bodyPr/>
        <a:lstStyle/>
        <a:p>
          <a:endParaRPr lang="en-GB"/>
        </a:p>
      </dgm:t>
    </dgm:pt>
    <dgm:pt modelId="{D978FA16-A3C7-4CE7-8758-E6888546FA35}">
      <dgm:prSet phldrT="[Text]"/>
      <dgm:spPr/>
      <dgm:t>
        <a:bodyPr/>
        <a:lstStyle/>
        <a:p>
          <a:r>
            <a:rPr lang="en-US" dirty="0"/>
            <a:t>Data bases or Sources</a:t>
          </a:r>
          <a:endParaRPr lang="en-GB" dirty="0"/>
        </a:p>
      </dgm:t>
    </dgm:pt>
    <dgm:pt modelId="{1EEB2EF6-A409-4189-8DC9-726FC3F2D6F9}" type="parTrans" cxnId="{C791DA1C-F081-4188-9A8A-2900D6A04970}">
      <dgm:prSet/>
      <dgm:spPr/>
      <dgm:t>
        <a:bodyPr/>
        <a:lstStyle/>
        <a:p>
          <a:endParaRPr lang="en-GB"/>
        </a:p>
      </dgm:t>
    </dgm:pt>
    <dgm:pt modelId="{0148A4A8-D9CB-42A4-8056-7208DFFA7522}" type="sibTrans" cxnId="{C791DA1C-F081-4188-9A8A-2900D6A04970}">
      <dgm:prSet/>
      <dgm:spPr/>
      <dgm:t>
        <a:bodyPr/>
        <a:lstStyle/>
        <a:p>
          <a:endParaRPr lang="en-GB"/>
        </a:p>
      </dgm:t>
    </dgm:pt>
    <dgm:pt modelId="{F1BE2FED-4D30-4B4C-8ACF-C332CA2DCD02}">
      <dgm:prSet phldrT="[Text]"/>
      <dgm:spPr/>
      <dgm:t>
        <a:bodyPr/>
        <a:lstStyle/>
        <a:p>
          <a:r>
            <a:rPr lang="en-US" dirty="0"/>
            <a:t>Inclusion and exclusion criteria </a:t>
          </a:r>
          <a:endParaRPr lang="en-GB" dirty="0"/>
        </a:p>
      </dgm:t>
    </dgm:pt>
    <dgm:pt modelId="{76F7E5E6-C37E-4995-B7AC-E280EB95986D}" type="parTrans" cxnId="{AB55ADC8-C616-474B-896A-08EB0197D125}">
      <dgm:prSet/>
      <dgm:spPr/>
      <dgm:t>
        <a:bodyPr/>
        <a:lstStyle/>
        <a:p>
          <a:endParaRPr lang="en-GB"/>
        </a:p>
      </dgm:t>
    </dgm:pt>
    <dgm:pt modelId="{2AEAD7F4-33C5-418D-A0C6-BF59119E3290}" type="sibTrans" cxnId="{AB55ADC8-C616-474B-896A-08EB0197D125}">
      <dgm:prSet/>
      <dgm:spPr/>
      <dgm:t>
        <a:bodyPr/>
        <a:lstStyle/>
        <a:p>
          <a:endParaRPr lang="en-GB"/>
        </a:p>
      </dgm:t>
    </dgm:pt>
    <dgm:pt modelId="{43908A08-7742-4383-8E53-6045CA564FEA}" type="pres">
      <dgm:prSet presAssocID="{7953572E-5461-4B49-B469-65721C7D6CF3}" presName="linear" presStyleCnt="0">
        <dgm:presLayoutVars>
          <dgm:dir/>
          <dgm:animLvl val="lvl"/>
          <dgm:resizeHandles val="exact"/>
        </dgm:presLayoutVars>
      </dgm:prSet>
      <dgm:spPr/>
    </dgm:pt>
    <dgm:pt modelId="{EA57333B-02EE-47A9-98C5-C3E9879A0C49}" type="pres">
      <dgm:prSet presAssocID="{99781F94-2995-4D7D-B936-8DB30EE42D0C}" presName="parentLin" presStyleCnt="0"/>
      <dgm:spPr/>
    </dgm:pt>
    <dgm:pt modelId="{3890EE7D-C4E2-42BB-986F-7108D1ABB007}" type="pres">
      <dgm:prSet presAssocID="{99781F94-2995-4D7D-B936-8DB30EE42D0C}" presName="parentLeftMargin" presStyleLbl="node1" presStyleIdx="0" presStyleCnt="3"/>
      <dgm:spPr/>
    </dgm:pt>
    <dgm:pt modelId="{E0F036C7-136B-4AB0-B096-789C14F976ED}" type="pres">
      <dgm:prSet presAssocID="{99781F94-2995-4D7D-B936-8DB30EE42D0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11BCB7-6E6C-4437-91A9-E11CF9D715EF}" type="pres">
      <dgm:prSet presAssocID="{99781F94-2995-4D7D-B936-8DB30EE42D0C}" presName="negativeSpace" presStyleCnt="0"/>
      <dgm:spPr/>
    </dgm:pt>
    <dgm:pt modelId="{3C6811C3-88E0-414B-8E80-CB460B06CFF7}" type="pres">
      <dgm:prSet presAssocID="{99781F94-2995-4D7D-B936-8DB30EE42D0C}" presName="childText" presStyleLbl="conFgAcc1" presStyleIdx="0" presStyleCnt="3">
        <dgm:presLayoutVars>
          <dgm:bulletEnabled val="1"/>
        </dgm:presLayoutVars>
      </dgm:prSet>
      <dgm:spPr/>
    </dgm:pt>
    <dgm:pt modelId="{ADFD94C6-0905-4A65-A99B-C108E7133C41}" type="pres">
      <dgm:prSet presAssocID="{16932F37-E8D6-471A-9478-EAB4335E4D07}" presName="spaceBetweenRectangles" presStyleCnt="0"/>
      <dgm:spPr/>
    </dgm:pt>
    <dgm:pt modelId="{8F351D4B-EBA6-4B33-87FF-A04BF3402975}" type="pres">
      <dgm:prSet presAssocID="{D978FA16-A3C7-4CE7-8758-E6888546FA35}" presName="parentLin" presStyleCnt="0"/>
      <dgm:spPr/>
    </dgm:pt>
    <dgm:pt modelId="{B59660EF-0574-452B-BE64-76860216A0EC}" type="pres">
      <dgm:prSet presAssocID="{D978FA16-A3C7-4CE7-8758-E6888546FA35}" presName="parentLeftMargin" presStyleLbl="node1" presStyleIdx="0" presStyleCnt="3"/>
      <dgm:spPr/>
    </dgm:pt>
    <dgm:pt modelId="{AAC8FEF1-0E90-480F-874D-722651A360CC}" type="pres">
      <dgm:prSet presAssocID="{D978FA16-A3C7-4CE7-8758-E6888546FA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13F93E-D51A-45D6-89D1-EFE6EA41873E}" type="pres">
      <dgm:prSet presAssocID="{D978FA16-A3C7-4CE7-8758-E6888546FA35}" presName="negativeSpace" presStyleCnt="0"/>
      <dgm:spPr/>
    </dgm:pt>
    <dgm:pt modelId="{FEB27266-710E-44B5-8466-56FF3213CE8D}" type="pres">
      <dgm:prSet presAssocID="{D978FA16-A3C7-4CE7-8758-E6888546FA35}" presName="childText" presStyleLbl="conFgAcc1" presStyleIdx="1" presStyleCnt="3">
        <dgm:presLayoutVars>
          <dgm:bulletEnabled val="1"/>
        </dgm:presLayoutVars>
      </dgm:prSet>
      <dgm:spPr/>
    </dgm:pt>
    <dgm:pt modelId="{3813FA5B-3DFF-42C8-AE15-E9A383B99B60}" type="pres">
      <dgm:prSet presAssocID="{0148A4A8-D9CB-42A4-8056-7208DFFA7522}" presName="spaceBetweenRectangles" presStyleCnt="0"/>
      <dgm:spPr/>
    </dgm:pt>
    <dgm:pt modelId="{3B0384B6-4EEE-4F99-A5FC-B28F55745BA0}" type="pres">
      <dgm:prSet presAssocID="{F1BE2FED-4D30-4B4C-8ACF-C332CA2DCD02}" presName="parentLin" presStyleCnt="0"/>
      <dgm:spPr/>
    </dgm:pt>
    <dgm:pt modelId="{9C086FFD-3BB3-48F4-873E-A4D842FCDFB5}" type="pres">
      <dgm:prSet presAssocID="{F1BE2FED-4D30-4B4C-8ACF-C332CA2DCD02}" presName="parentLeftMargin" presStyleLbl="node1" presStyleIdx="1" presStyleCnt="3"/>
      <dgm:spPr/>
    </dgm:pt>
    <dgm:pt modelId="{A0DFF59C-6C1B-4BAD-8493-2F8C5F4F3471}" type="pres">
      <dgm:prSet presAssocID="{F1BE2FED-4D30-4B4C-8ACF-C332CA2DCD0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DCB8AA8-57AE-4490-B1DF-8626211837CD}" type="pres">
      <dgm:prSet presAssocID="{F1BE2FED-4D30-4B4C-8ACF-C332CA2DCD02}" presName="negativeSpace" presStyleCnt="0"/>
      <dgm:spPr/>
    </dgm:pt>
    <dgm:pt modelId="{F3A03738-F641-4443-AA64-6357AB28F6E6}" type="pres">
      <dgm:prSet presAssocID="{F1BE2FED-4D30-4B4C-8ACF-C332CA2DCD0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DD96511-B49C-4F6D-88FD-E20710BCB703}" type="presOf" srcId="{D978FA16-A3C7-4CE7-8758-E6888546FA35}" destId="{B59660EF-0574-452B-BE64-76860216A0EC}" srcOrd="0" destOrd="0" presId="urn:microsoft.com/office/officeart/2005/8/layout/list1"/>
    <dgm:cxn modelId="{C791DA1C-F081-4188-9A8A-2900D6A04970}" srcId="{7953572E-5461-4B49-B469-65721C7D6CF3}" destId="{D978FA16-A3C7-4CE7-8758-E6888546FA35}" srcOrd="1" destOrd="0" parTransId="{1EEB2EF6-A409-4189-8DC9-726FC3F2D6F9}" sibTransId="{0148A4A8-D9CB-42A4-8056-7208DFFA7522}"/>
    <dgm:cxn modelId="{BA6B1C81-30E1-4318-9EED-123C079612EC}" type="presOf" srcId="{99781F94-2995-4D7D-B936-8DB30EE42D0C}" destId="{E0F036C7-136B-4AB0-B096-789C14F976ED}" srcOrd="1" destOrd="0" presId="urn:microsoft.com/office/officeart/2005/8/layout/list1"/>
    <dgm:cxn modelId="{FBFA4383-CDA7-4072-A6DB-FFAC6F9773BE}" type="presOf" srcId="{7953572E-5461-4B49-B469-65721C7D6CF3}" destId="{43908A08-7742-4383-8E53-6045CA564FEA}" srcOrd="0" destOrd="0" presId="urn:microsoft.com/office/officeart/2005/8/layout/list1"/>
    <dgm:cxn modelId="{E7851A98-3D0E-4629-90C0-E43BAAAF3182}" type="presOf" srcId="{D978FA16-A3C7-4CE7-8758-E6888546FA35}" destId="{AAC8FEF1-0E90-480F-874D-722651A360CC}" srcOrd="1" destOrd="0" presId="urn:microsoft.com/office/officeart/2005/8/layout/list1"/>
    <dgm:cxn modelId="{B8F0CAA4-55FB-4E73-9198-1769BC7743CA}" srcId="{7953572E-5461-4B49-B469-65721C7D6CF3}" destId="{99781F94-2995-4D7D-B936-8DB30EE42D0C}" srcOrd="0" destOrd="0" parTransId="{DAF81469-1C02-49B7-B9B2-7B754D03D160}" sibTransId="{16932F37-E8D6-471A-9478-EAB4335E4D07}"/>
    <dgm:cxn modelId="{AB55ADC8-C616-474B-896A-08EB0197D125}" srcId="{7953572E-5461-4B49-B469-65721C7D6CF3}" destId="{F1BE2FED-4D30-4B4C-8ACF-C332CA2DCD02}" srcOrd="2" destOrd="0" parTransId="{76F7E5E6-C37E-4995-B7AC-E280EB95986D}" sibTransId="{2AEAD7F4-33C5-418D-A0C6-BF59119E3290}"/>
    <dgm:cxn modelId="{5C0FF2D8-D271-46E1-964A-ADB58FEA9F15}" type="presOf" srcId="{F1BE2FED-4D30-4B4C-8ACF-C332CA2DCD02}" destId="{9C086FFD-3BB3-48F4-873E-A4D842FCDFB5}" srcOrd="0" destOrd="0" presId="urn:microsoft.com/office/officeart/2005/8/layout/list1"/>
    <dgm:cxn modelId="{A5D9E1E4-8412-4234-AA2C-BB9D459CFF17}" type="presOf" srcId="{F1BE2FED-4D30-4B4C-8ACF-C332CA2DCD02}" destId="{A0DFF59C-6C1B-4BAD-8493-2F8C5F4F3471}" srcOrd="1" destOrd="0" presId="urn:microsoft.com/office/officeart/2005/8/layout/list1"/>
    <dgm:cxn modelId="{04AC8CF0-6E9E-4BB4-9373-0E77CBF1B022}" type="presOf" srcId="{99781F94-2995-4D7D-B936-8DB30EE42D0C}" destId="{3890EE7D-C4E2-42BB-986F-7108D1ABB007}" srcOrd="0" destOrd="0" presId="urn:microsoft.com/office/officeart/2005/8/layout/list1"/>
    <dgm:cxn modelId="{0D91CAD5-467F-4357-9806-760008C1466A}" type="presParOf" srcId="{43908A08-7742-4383-8E53-6045CA564FEA}" destId="{EA57333B-02EE-47A9-98C5-C3E9879A0C49}" srcOrd="0" destOrd="0" presId="urn:microsoft.com/office/officeart/2005/8/layout/list1"/>
    <dgm:cxn modelId="{11D55BCB-E851-4F16-B3E6-C57F694612DB}" type="presParOf" srcId="{EA57333B-02EE-47A9-98C5-C3E9879A0C49}" destId="{3890EE7D-C4E2-42BB-986F-7108D1ABB007}" srcOrd="0" destOrd="0" presId="urn:microsoft.com/office/officeart/2005/8/layout/list1"/>
    <dgm:cxn modelId="{07A2CFA8-D793-4262-9502-13BFDE28C53E}" type="presParOf" srcId="{EA57333B-02EE-47A9-98C5-C3E9879A0C49}" destId="{E0F036C7-136B-4AB0-B096-789C14F976ED}" srcOrd="1" destOrd="0" presId="urn:microsoft.com/office/officeart/2005/8/layout/list1"/>
    <dgm:cxn modelId="{ACA75186-F302-43E5-BE6D-A7BD873A5298}" type="presParOf" srcId="{43908A08-7742-4383-8E53-6045CA564FEA}" destId="{1911BCB7-6E6C-4437-91A9-E11CF9D715EF}" srcOrd="1" destOrd="0" presId="urn:microsoft.com/office/officeart/2005/8/layout/list1"/>
    <dgm:cxn modelId="{0388EFA4-8E81-4B26-9AF6-FA95246977F7}" type="presParOf" srcId="{43908A08-7742-4383-8E53-6045CA564FEA}" destId="{3C6811C3-88E0-414B-8E80-CB460B06CFF7}" srcOrd="2" destOrd="0" presId="urn:microsoft.com/office/officeart/2005/8/layout/list1"/>
    <dgm:cxn modelId="{1F41A5FF-3634-4552-B74C-DBD11F195B6E}" type="presParOf" srcId="{43908A08-7742-4383-8E53-6045CA564FEA}" destId="{ADFD94C6-0905-4A65-A99B-C108E7133C41}" srcOrd="3" destOrd="0" presId="urn:microsoft.com/office/officeart/2005/8/layout/list1"/>
    <dgm:cxn modelId="{9BB1A8D9-467A-4816-B032-36A0F6395E44}" type="presParOf" srcId="{43908A08-7742-4383-8E53-6045CA564FEA}" destId="{8F351D4B-EBA6-4B33-87FF-A04BF3402975}" srcOrd="4" destOrd="0" presId="urn:microsoft.com/office/officeart/2005/8/layout/list1"/>
    <dgm:cxn modelId="{EF46A79C-09C5-480D-A70E-A1C5FFAEA9A9}" type="presParOf" srcId="{8F351D4B-EBA6-4B33-87FF-A04BF3402975}" destId="{B59660EF-0574-452B-BE64-76860216A0EC}" srcOrd="0" destOrd="0" presId="urn:microsoft.com/office/officeart/2005/8/layout/list1"/>
    <dgm:cxn modelId="{EB677B29-387A-4840-B8C2-E8894AC1E4D1}" type="presParOf" srcId="{8F351D4B-EBA6-4B33-87FF-A04BF3402975}" destId="{AAC8FEF1-0E90-480F-874D-722651A360CC}" srcOrd="1" destOrd="0" presId="urn:microsoft.com/office/officeart/2005/8/layout/list1"/>
    <dgm:cxn modelId="{08CBCAC7-B362-483F-963D-1FC82D07EF40}" type="presParOf" srcId="{43908A08-7742-4383-8E53-6045CA564FEA}" destId="{D513F93E-D51A-45D6-89D1-EFE6EA41873E}" srcOrd="5" destOrd="0" presId="urn:microsoft.com/office/officeart/2005/8/layout/list1"/>
    <dgm:cxn modelId="{453F9611-D007-4C54-BBC0-25B1D4BBB1E1}" type="presParOf" srcId="{43908A08-7742-4383-8E53-6045CA564FEA}" destId="{FEB27266-710E-44B5-8466-56FF3213CE8D}" srcOrd="6" destOrd="0" presId="urn:microsoft.com/office/officeart/2005/8/layout/list1"/>
    <dgm:cxn modelId="{1709B696-F628-4290-A3FF-B801CF6E344A}" type="presParOf" srcId="{43908A08-7742-4383-8E53-6045CA564FEA}" destId="{3813FA5B-3DFF-42C8-AE15-E9A383B99B60}" srcOrd="7" destOrd="0" presId="urn:microsoft.com/office/officeart/2005/8/layout/list1"/>
    <dgm:cxn modelId="{8C68D797-8856-4124-B0E8-FC6EC1023A17}" type="presParOf" srcId="{43908A08-7742-4383-8E53-6045CA564FEA}" destId="{3B0384B6-4EEE-4F99-A5FC-B28F55745BA0}" srcOrd="8" destOrd="0" presId="urn:microsoft.com/office/officeart/2005/8/layout/list1"/>
    <dgm:cxn modelId="{3D79ED25-844F-43F8-92DB-58B4C87722E3}" type="presParOf" srcId="{3B0384B6-4EEE-4F99-A5FC-B28F55745BA0}" destId="{9C086FFD-3BB3-48F4-873E-A4D842FCDFB5}" srcOrd="0" destOrd="0" presId="urn:microsoft.com/office/officeart/2005/8/layout/list1"/>
    <dgm:cxn modelId="{ACBC888C-5B66-45E2-A27A-C684226C5CDE}" type="presParOf" srcId="{3B0384B6-4EEE-4F99-A5FC-B28F55745BA0}" destId="{A0DFF59C-6C1B-4BAD-8493-2F8C5F4F3471}" srcOrd="1" destOrd="0" presId="urn:microsoft.com/office/officeart/2005/8/layout/list1"/>
    <dgm:cxn modelId="{44D92865-05CE-4A4E-89FE-3A7F17E404AB}" type="presParOf" srcId="{43908A08-7742-4383-8E53-6045CA564FEA}" destId="{9DCB8AA8-57AE-4490-B1DF-8626211837CD}" srcOrd="9" destOrd="0" presId="urn:microsoft.com/office/officeart/2005/8/layout/list1"/>
    <dgm:cxn modelId="{663B3137-FC34-4D25-AA04-F409FB63C4C9}" type="presParOf" srcId="{43908A08-7742-4383-8E53-6045CA564FEA}" destId="{F3A03738-F641-4443-AA64-6357AB28F6E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80041D-6134-4F0D-B431-F1CDBFE30612}" type="doc">
      <dgm:prSet loTypeId="urn:microsoft.com/office/officeart/2005/8/layout/chevron2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D032BC8C-BDF3-4049-8920-10B4F9F19412}">
      <dgm:prSet phldrT="[Text]"/>
      <dgm:spPr/>
      <dgm:t>
        <a:bodyPr/>
        <a:lstStyle/>
        <a:p>
          <a:r>
            <a:rPr lang="en-US" dirty="0"/>
            <a:t>Pre liminary </a:t>
          </a:r>
          <a:endParaRPr lang="en-GB" dirty="0"/>
        </a:p>
      </dgm:t>
    </dgm:pt>
    <dgm:pt modelId="{43E05EB6-1599-490F-ABF8-F18D5EDE65BA}" type="parTrans" cxnId="{ACD9D1A9-091E-4CAF-AB30-7C0F3CBC44BA}">
      <dgm:prSet/>
      <dgm:spPr/>
      <dgm:t>
        <a:bodyPr/>
        <a:lstStyle/>
        <a:p>
          <a:endParaRPr lang="en-GB"/>
        </a:p>
      </dgm:t>
    </dgm:pt>
    <dgm:pt modelId="{3A803C1A-84CF-4D39-A98A-FF71EA999362}" type="sibTrans" cxnId="{ACD9D1A9-091E-4CAF-AB30-7C0F3CBC44BA}">
      <dgm:prSet/>
      <dgm:spPr/>
      <dgm:t>
        <a:bodyPr/>
        <a:lstStyle/>
        <a:p>
          <a:endParaRPr lang="en-GB"/>
        </a:p>
      </dgm:t>
    </dgm:pt>
    <dgm:pt modelId="{A1A7933E-22D7-4894-A3BD-472C73196D31}">
      <dgm:prSet phldrT="[Text]"/>
      <dgm:spPr/>
      <dgm:t>
        <a:bodyPr/>
        <a:lstStyle/>
        <a:p>
          <a:r>
            <a:rPr lang="en-US" dirty="0"/>
            <a:t>Get your criteria clear with your team </a:t>
          </a:r>
          <a:endParaRPr lang="en-GB" dirty="0"/>
        </a:p>
      </dgm:t>
    </dgm:pt>
    <dgm:pt modelId="{70B623A8-5B8E-4134-B531-016A720971B1}" type="parTrans" cxnId="{E1AE83EB-3B3E-405B-B94B-0084BF01E56B}">
      <dgm:prSet/>
      <dgm:spPr/>
      <dgm:t>
        <a:bodyPr/>
        <a:lstStyle/>
        <a:p>
          <a:endParaRPr lang="en-GB"/>
        </a:p>
      </dgm:t>
    </dgm:pt>
    <dgm:pt modelId="{8ACFF055-9F90-4374-BDCD-A66D8DE55F23}" type="sibTrans" cxnId="{E1AE83EB-3B3E-405B-B94B-0084BF01E56B}">
      <dgm:prSet/>
      <dgm:spPr/>
      <dgm:t>
        <a:bodyPr/>
        <a:lstStyle/>
        <a:p>
          <a:endParaRPr lang="en-GB"/>
        </a:p>
      </dgm:t>
    </dgm:pt>
    <dgm:pt modelId="{233D3273-0CDB-41D2-B320-B4C13D086E37}">
      <dgm:prSet phldrT="[Text]"/>
      <dgm:spPr/>
      <dgm:t>
        <a:bodyPr/>
        <a:lstStyle/>
        <a:p>
          <a:r>
            <a:rPr lang="en-US" dirty="0"/>
            <a:t>Resolution process</a:t>
          </a:r>
          <a:endParaRPr lang="en-GB" dirty="0"/>
        </a:p>
      </dgm:t>
    </dgm:pt>
    <dgm:pt modelId="{1A738829-D18B-49B5-B09F-DC506E33CBDE}" type="parTrans" cxnId="{87F07BB1-7413-42F5-9164-E23AD4468400}">
      <dgm:prSet/>
      <dgm:spPr/>
      <dgm:t>
        <a:bodyPr/>
        <a:lstStyle/>
        <a:p>
          <a:endParaRPr lang="en-GB"/>
        </a:p>
      </dgm:t>
    </dgm:pt>
    <dgm:pt modelId="{C223246C-FCC6-4B1B-8CAF-235D0401448C}" type="sibTrans" cxnId="{87F07BB1-7413-42F5-9164-E23AD4468400}">
      <dgm:prSet/>
      <dgm:spPr/>
      <dgm:t>
        <a:bodyPr/>
        <a:lstStyle/>
        <a:p>
          <a:endParaRPr lang="en-GB"/>
        </a:p>
      </dgm:t>
    </dgm:pt>
    <dgm:pt modelId="{E17804A4-9AA9-4FF5-A821-D6F8D0D75568}">
      <dgm:prSet phldrT="[Text]"/>
      <dgm:spPr/>
      <dgm:t>
        <a:bodyPr/>
        <a:lstStyle/>
        <a:p>
          <a:r>
            <a:rPr lang="en-US" dirty="0"/>
            <a:t>Step 1</a:t>
          </a:r>
          <a:endParaRPr lang="en-GB" dirty="0"/>
        </a:p>
      </dgm:t>
    </dgm:pt>
    <dgm:pt modelId="{539FBC9E-9955-4F66-8900-3454E26F0470}" type="parTrans" cxnId="{A41424E2-FFB9-46FE-B2FE-4EF01A729FA6}">
      <dgm:prSet/>
      <dgm:spPr/>
      <dgm:t>
        <a:bodyPr/>
        <a:lstStyle/>
        <a:p>
          <a:endParaRPr lang="en-GB"/>
        </a:p>
      </dgm:t>
    </dgm:pt>
    <dgm:pt modelId="{FF300D81-3B3D-468B-8E04-E0A4B6C8FEF4}" type="sibTrans" cxnId="{A41424E2-FFB9-46FE-B2FE-4EF01A729FA6}">
      <dgm:prSet/>
      <dgm:spPr/>
      <dgm:t>
        <a:bodyPr/>
        <a:lstStyle/>
        <a:p>
          <a:endParaRPr lang="en-GB"/>
        </a:p>
      </dgm:t>
    </dgm:pt>
    <dgm:pt modelId="{FFB0968A-F639-473D-81CB-91732056BF07}">
      <dgm:prSet phldrT="[Text]"/>
      <dgm:spPr/>
      <dgm:t>
        <a:bodyPr/>
        <a:lstStyle/>
        <a:p>
          <a:r>
            <a:rPr lang="en-US" dirty="0"/>
            <a:t>Abstracts and Titles</a:t>
          </a:r>
          <a:endParaRPr lang="en-GB" dirty="0"/>
        </a:p>
      </dgm:t>
    </dgm:pt>
    <dgm:pt modelId="{92FCC9CB-2D89-4ADF-AE90-F15EA329CEA5}" type="parTrans" cxnId="{5FED04C1-FE1C-40BE-BA92-D2924C2B18D0}">
      <dgm:prSet/>
      <dgm:spPr/>
      <dgm:t>
        <a:bodyPr/>
        <a:lstStyle/>
        <a:p>
          <a:endParaRPr lang="en-GB"/>
        </a:p>
      </dgm:t>
    </dgm:pt>
    <dgm:pt modelId="{8C484DE0-5A97-432F-AAB3-BC8924C7B297}" type="sibTrans" cxnId="{5FED04C1-FE1C-40BE-BA92-D2924C2B18D0}">
      <dgm:prSet/>
      <dgm:spPr/>
      <dgm:t>
        <a:bodyPr/>
        <a:lstStyle/>
        <a:p>
          <a:endParaRPr lang="en-GB"/>
        </a:p>
      </dgm:t>
    </dgm:pt>
    <dgm:pt modelId="{B1B3EECE-8D6E-40A5-A55E-BA84D0C18F76}">
      <dgm:prSet phldrT="[Text]"/>
      <dgm:spPr/>
      <dgm:t>
        <a:bodyPr/>
        <a:lstStyle/>
        <a:p>
          <a:r>
            <a:rPr lang="en-US" dirty="0"/>
            <a:t>Screen against criteria and review question.. Blindly </a:t>
          </a:r>
          <a:endParaRPr lang="en-GB" dirty="0"/>
        </a:p>
      </dgm:t>
    </dgm:pt>
    <dgm:pt modelId="{0BBA2D7A-2B1F-4250-86E8-6F52EBD5DE1E}" type="parTrans" cxnId="{C212024C-078E-4810-ADDB-C9027BBB307A}">
      <dgm:prSet/>
      <dgm:spPr/>
      <dgm:t>
        <a:bodyPr/>
        <a:lstStyle/>
        <a:p>
          <a:endParaRPr lang="en-GB"/>
        </a:p>
      </dgm:t>
    </dgm:pt>
    <dgm:pt modelId="{7688302A-71D6-484A-ABC0-6D8C98B44D8D}" type="sibTrans" cxnId="{C212024C-078E-4810-ADDB-C9027BBB307A}">
      <dgm:prSet/>
      <dgm:spPr/>
      <dgm:t>
        <a:bodyPr/>
        <a:lstStyle/>
        <a:p>
          <a:endParaRPr lang="en-GB"/>
        </a:p>
      </dgm:t>
    </dgm:pt>
    <dgm:pt modelId="{62D9CAD9-7F0D-474A-8965-21EBD0C89C17}">
      <dgm:prSet phldrT="[Text]"/>
      <dgm:spPr/>
      <dgm:t>
        <a:bodyPr/>
        <a:lstStyle/>
        <a:p>
          <a:r>
            <a:rPr lang="en-US" dirty="0"/>
            <a:t>Step 3</a:t>
          </a:r>
          <a:endParaRPr lang="en-GB" dirty="0"/>
        </a:p>
      </dgm:t>
    </dgm:pt>
    <dgm:pt modelId="{3A16B509-FF67-4016-86BF-063B6BF9819A}" type="parTrans" cxnId="{9365BD23-E567-4417-9CC2-FF88A0D90E85}">
      <dgm:prSet/>
      <dgm:spPr/>
      <dgm:t>
        <a:bodyPr/>
        <a:lstStyle/>
        <a:p>
          <a:endParaRPr lang="en-GB"/>
        </a:p>
      </dgm:t>
    </dgm:pt>
    <dgm:pt modelId="{1BD06D1B-E6A7-4117-844D-C455E0A0B4EA}" type="sibTrans" cxnId="{9365BD23-E567-4417-9CC2-FF88A0D90E85}">
      <dgm:prSet/>
      <dgm:spPr/>
      <dgm:t>
        <a:bodyPr/>
        <a:lstStyle/>
        <a:p>
          <a:endParaRPr lang="en-GB"/>
        </a:p>
      </dgm:t>
    </dgm:pt>
    <dgm:pt modelId="{8C363408-25A9-4E9A-8B56-AB2DC9DF2C24}">
      <dgm:prSet phldrT="[Text]"/>
      <dgm:spPr/>
      <dgm:t>
        <a:bodyPr/>
        <a:lstStyle/>
        <a:p>
          <a:r>
            <a:rPr lang="en-US" dirty="0"/>
            <a:t>Access full text articles </a:t>
          </a:r>
          <a:endParaRPr lang="en-GB" dirty="0"/>
        </a:p>
      </dgm:t>
    </dgm:pt>
    <dgm:pt modelId="{F0804FA5-4929-436D-BC63-4CA9B7B83CCC}" type="parTrans" cxnId="{5CFA39B7-3E4F-4D75-8A2B-3CACF7ED4734}">
      <dgm:prSet/>
      <dgm:spPr/>
      <dgm:t>
        <a:bodyPr/>
        <a:lstStyle/>
        <a:p>
          <a:endParaRPr lang="en-GB"/>
        </a:p>
      </dgm:t>
    </dgm:pt>
    <dgm:pt modelId="{BE3FEF3B-E452-40A0-9559-3BE82C0F55DF}" type="sibTrans" cxnId="{5CFA39B7-3E4F-4D75-8A2B-3CACF7ED4734}">
      <dgm:prSet/>
      <dgm:spPr/>
      <dgm:t>
        <a:bodyPr/>
        <a:lstStyle/>
        <a:p>
          <a:endParaRPr lang="en-GB"/>
        </a:p>
      </dgm:t>
    </dgm:pt>
    <dgm:pt modelId="{790A61EF-B444-4701-A629-A4ECCDC00EAA}">
      <dgm:prSet phldrT="[Text]"/>
      <dgm:spPr/>
      <dgm:t>
        <a:bodyPr/>
        <a:lstStyle/>
        <a:p>
          <a:r>
            <a:rPr lang="en-US" dirty="0"/>
            <a:t>Discuss </a:t>
          </a:r>
          <a:endParaRPr lang="en-GB" dirty="0"/>
        </a:p>
      </dgm:t>
    </dgm:pt>
    <dgm:pt modelId="{78B0DCEA-5375-4091-8840-8B4384BB7924}" type="parTrans" cxnId="{6CD147AE-99EE-473B-B56F-6ABF1F941D6B}">
      <dgm:prSet/>
      <dgm:spPr/>
      <dgm:t>
        <a:bodyPr/>
        <a:lstStyle/>
        <a:p>
          <a:endParaRPr lang="en-GB"/>
        </a:p>
      </dgm:t>
    </dgm:pt>
    <dgm:pt modelId="{0F867465-8BEF-4980-A686-CB0F27325C42}" type="sibTrans" cxnId="{6CD147AE-99EE-473B-B56F-6ABF1F941D6B}">
      <dgm:prSet/>
      <dgm:spPr/>
      <dgm:t>
        <a:bodyPr/>
        <a:lstStyle/>
        <a:p>
          <a:endParaRPr lang="en-GB"/>
        </a:p>
      </dgm:t>
    </dgm:pt>
    <dgm:pt modelId="{98506C7D-A180-49E6-B8A9-22DFD93E3654}">
      <dgm:prSet phldrT="[Text]"/>
      <dgm:spPr/>
      <dgm:t>
        <a:bodyPr/>
        <a:lstStyle/>
        <a:p>
          <a:r>
            <a:rPr lang="en-US" dirty="0"/>
            <a:t>Then discuss the choices</a:t>
          </a:r>
          <a:endParaRPr lang="en-GB" dirty="0"/>
        </a:p>
      </dgm:t>
    </dgm:pt>
    <dgm:pt modelId="{B1A50E90-5FAF-4C76-A890-7C10BDA8ED3B}" type="parTrans" cxnId="{9C103074-CFBC-48AF-8464-AEBC5B1B7D44}">
      <dgm:prSet/>
      <dgm:spPr/>
      <dgm:t>
        <a:bodyPr/>
        <a:lstStyle/>
        <a:p>
          <a:endParaRPr lang="en-GB"/>
        </a:p>
      </dgm:t>
    </dgm:pt>
    <dgm:pt modelId="{9969F168-1D27-43F8-9570-38C010D2CBCD}" type="sibTrans" cxnId="{9C103074-CFBC-48AF-8464-AEBC5B1B7D44}">
      <dgm:prSet/>
      <dgm:spPr/>
      <dgm:t>
        <a:bodyPr/>
        <a:lstStyle/>
        <a:p>
          <a:endParaRPr lang="en-GB"/>
        </a:p>
      </dgm:t>
    </dgm:pt>
    <dgm:pt modelId="{49585A6C-EBDA-46CC-B4A2-4CD177B3A204}">
      <dgm:prSet phldrT="[Text]"/>
      <dgm:spPr/>
      <dgm:t>
        <a:bodyPr/>
        <a:lstStyle/>
        <a:p>
          <a:r>
            <a:rPr lang="en-US" dirty="0"/>
            <a:t>Repeat step one </a:t>
          </a:r>
          <a:endParaRPr lang="en-GB" dirty="0"/>
        </a:p>
      </dgm:t>
    </dgm:pt>
    <dgm:pt modelId="{DA46B391-46A6-457E-87CF-7F95AA9A097B}" type="parTrans" cxnId="{BA44631D-031A-43B0-BD95-F0E7167239D7}">
      <dgm:prSet/>
      <dgm:spPr/>
      <dgm:t>
        <a:bodyPr/>
        <a:lstStyle/>
        <a:p>
          <a:endParaRPr lang="en-GB"/>
        </a:p>
      </dgm:t>
    </dgm:pt>
    <dgm:pt modelId="{28D42892-8BA9-4DEE-99B2-EEE62A78FC1B}" type="sibTrans" cxnId="{BA44631D-031A-43B0-BD95-F0E7167239D7}">
      <dgm:prSet/>
      <dgm:spPr/>
      <dgm:t>
        <a:bodyPr/>
        <a:lstStyle/>
        <a:p>
          <a:endParaRPr lang="en-GB"/>
        </a:p>
      </dgm:t>
    </dgm:pt>
    <dgm:pt modelId="{71ECA3B3-C66D-4AB1-9440-1C9E39987ECC}" type="pres">
      <dgm:prSet presAssocID="{F880041D-6134-4F0D-B431-F1CDBFE30612}" presName="linearFlow" presStyleCnt="0">
        <dgm:presLayoutVars>
          <dgm:dir/>
          <dgm:animLvl val="lvl"/>
          <dgm:resizeHandles val="exact"/>
        </dgm:presLayoutVars>
      </dgm:prSet>
      <dgm:spPr/>
    </dgm:pt>
    <dgm:pt modelId="{F6D00B01-F5B1-47B7-BF32-1E5B463D9EEA}" type="pres">
      <dgm:prSet presAssocID="{D032BC8C-BDF3-4049-8920-10B4F9F19412}" presName="composite" presStyleCnt="0"/>
      <dgm:spPr/>
    </dgm:pt>
    <dgm:pt modelId="{E8231DF4-5CFF-40E6-9877-7BB02D116EA9}" type="pres">
      <dgm:prSet presAssocID="{D032BC8C-BDF3-4049-8920-10B4F9F19412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A75502A-1189-4317-9F7E-F8E51FE93B10}" type="pres">
      <dgm:prSet presAssocID="{D032BC8C-BDF3-4049-8920-10B4F9F19412}" presName="descendantText" presStyleLbl="alignAcc1" presStyleIdx="0" presStyleCnt="3">
        <dgm:presLayoutVars>
          <dgm:bulletEnabled val="1"/>
        </dgm:presLayoutVars>
      </dgm:prSet>
      <dgm:spPr/>
    </dgm:pt>
    <dgm:pt modelId="{E594C5FB-D921-4646-966E-8C98B381D3B6}" type="pres">
      <dgm:prSet presAssocID="{3A803C1A-84CF-4D39-A98A-FF71EA999362}" presName="sp" presStyleCnt="0"/>
      <dgm:spPr/>
    </dgm:pt>
    <dgm:pt modelId="{B4B45B40-3375-4A46-86AC-292758B25AFC}" type="pres">
      <dgm:prSet presAssocID="{E17804A4-9AA9-4FF5-A821-D6F8D0D75568}" presName="composite" presStyleCnt="0"/>
      <dgm:spPr/>
    </dgm:pt>
    <dgm:pt modelId="{00F20CB0-1C0F-4B3F-BF5C-A7A2F60E991E}" type="pres">
      <dgm:prSet presAssocID="{E17804A4-9AA9-4FF5-A821-D6F8D0D7556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C21A0B2-1C6F-4A69-BB49-EC7AE976CBDA}" type="pres">
      <dgm:prSet presAssocID="{E17804A4-9AA9-4FF5-A821-D6F8D0D75568}" presName="descendantText" presStyleLbl="alignAcc1" presStyleIdx="1" presStyleCnt="3">
        <dgm:presLayoutVars>
          <dgm:bulletEnabled val="1"/>
        </dgm:presLayoutVars>
      </dgm:prSet>
      <dgm:spPr/>
    </dgm:pt>
    <dgm:pt modelId="{D06463FB-765F-4A34-97FD-603562A507A8}" type="pres">
      <dgm:prSet presAssocID="{FF300D81-3B3D-468B-8E04-E0A4B6C8FEF4}" presName="sp" presStyleCnt="0"/>
      <dgm:spPr/>
    </dgm:pt>
    <dgm:pt modelId="{672205C6-050C-4ADA-A7C9-023292AF4072}" type="pres">
      <dgm:prSet presAssocID="{62D9CAD9-7F0D-474A-8965-21EBD0C89C17}" presName="composite" presStyleCnt="0"/>
      <dgm:spPr/>
    </dgm:pt>
    <dgm:pt modelId="{9D809D4E-DA16-42F6-BDDE-5D46E70AEB3F}" type="pres">
      <dgm:prSet presAssocID="{62D9CAD9-7F0D-474A-8965-21EBD0C89C1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C878A41-D911-4CBF-B020-88D0AE2B3462}" type="pres">
      <dgm:prSet presAssocID="{62D9CAD9-7F0D-474A-8965-21EBD0C89C1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CC3B103-C8AA-498A-BA17-9BAC5E050114}" type="presOf" srcId="{F880041D-6134-4F0D-B431-F1CDBFE30612}" destId="{71ECA3B3-C66D-4AB1-9440-1C9E39987ECC}" srcOrd="0" destOrd="0" presId="urn:microsoft.com/office/officeart/2005/8/layout/chevron2"/>
    <dgm:cxn modelId="{56BB0A17-229C-4294-ACB2-DA08CAAF6765}" type="presOf" srcId="{49585A6C-EBDA-46CC-B4A2-4CD177B3A204}" destId="{9C878A41-D911-4CBF-B020-88D0AE2B3462}" srcOrd="0" destOrd="1" presId="urn:microsoft.com/office/officeart/2005/8/layout/chevron2"/>
    <dgm:cxn modelId="{AF4A2C1A-4585-4A31-A234-76006039240A}" type="presOf" srcId="{62D9CAD9-7F0D-474A-8965-21EBD0C89C17}" destId="{9D809D4E-DA16-42F6-BDDE-5D46E70AEB3F}" srcOrd="0" destOrd="0" presId="urn:microsoft.com/office/officeart/2005/8/layout/chevron2"/>
    <dgm:cxn modelId="{BA44631D-031A-43B0-BD95-F0E7167239D7}" srcId="{62D9CAD9-7F0D-474A-8965-21EBD0C89C17}" destId="{49585A6C-EBDA-46CC-B4A2-4CD177B3A204}" srcOrd="1" destOrd="0" parTransId="{DA46B391-46A6-457E-87CF-7F95AA9A097B}" sibTransId="{28D42892-8BA9-4DEE-99B2-EEE62A78FC1B}"/>
    <dgm:cxn modelId="{9365BD23-E567-4417-9CC2-FF88A0D90E85}" srcId="{F880041D-6134-4F0D-B431-F1CDBFE30612}" destId="{62D9CAD9-7F0D-474A-8965-21EBD0C89C17}" srcOrd="2" destOrd="0" parTransId="{3A16B509-FF67-4016-86BF-063B6BF9819A}" sibTransId="{1BD06D1B-E6A7-4117-844D-C455E0A0B4EA}"/>
    <dgm:cxn modelId="{C31C562F-07DB-4812-B93E-8B1D913A30C5}" type="presOf" srcId="{790A61EF-B444-4701-A629-A4ECCDC00EAA}" destId="{9C878A41-D911-4CBF-B020-88D0AE2B3462}" srcOrd="0" destOrd="2" presId="urn:microsoft.com/office/officeart/2005/8/layout/chevron2"/>
    <dgm:cxn modelId="{E557E05C-FE63-43E0-B227-FB9C88E339CF}" type="presOf" srcId="{FFB0968A-F639-473D-81CB-91732056BF07}" destId="{0C21A0B2-1C6F-4A69-BB49-EC7AE976CBDA}" srcOrd="0" destOrd="0" presId="urn:microsoft.com/office/officeart/2005/8/layout/chevron2"/>
    <dgm:cxn modelId="{0B05BA63-813A-4659-99A0-C93EB2D72CDE}" type="presOf" srcId="{98506C7D-A180-49E6-B8A9-22DFD93E3654}" destId="{0C21A0B2-1C6F-4A69-BB49-EC7AE976CBDA}" srcOrd="0" destOrd="2" presId="urn:microsoft.com/office/officeart/2005/8/layout/chevron2"/>
    <dgm:cxn modelId="{15D22A67-E1B8-4786-B3C2-C645C3E8F4D4}" type="presOf" srcId="{D032BC8C-BDF3-4049-8920-10B4F9F19412}" destId="{E8231DF4-5CFF-40E6-9877-7BB02D116EA9}" srcOrd="0" destOrd="0" presId="urn:microsoft.com/office/officeart/2005/8/layout/chevron2"/>
    <dgm:cxn modelId="{C212024C-078E-4810-ADDB-C9027BBB307A}" srcId="{E17804A4-9AA9-4FF5-A821-D6F8D0D75568}" destId="{B1B3EECE-8D6E-40A5-A55E-BA84D0C18F76}" srcOrd="1" destOrd="0" parTransId="{0BBA2D7A-2B1F-4250-86E8-6F52EBD5DE1E}" sibTransId="{7688302A-71D6-484A-ABC0-6D8C98B44D8D}"/>
    <dgm:cxn modelId="{9C103074-CFBC-48AF-8464-AEBC5B1B7D44}" srcId="{E17804A4-9AA9-4FF5-A821-D6F8D0D75568}" destId="{98506C7D-A180-49E6-B8A9-22DFD93E3654}" srcOrd="2" destOrd="0" parTransId="{B1A50E90-5FAF-4C76-A890-7C10BDA8ED3B}" sibTransId="{9969F168-1D27-43F8-9570-38C010D2CBCD}"/>
    <dgm:cxn modelId="{ACD9D1A9-091E-4CAF-AB30-7C0F3CBC44BA}" srcId="{F880041D-6134-4F0D-B431-F1CDBFE30612}" destId="{D032BC8C-BDF3-4049-8920-10B4F9F19412}" srcOrd="0" destOrd="0" parTransId="{43E05EB6-1599-490F-ABF8-F18D5EDE65BA}" sibTransId="{3A803C1A-84CF-4D39-A98A-FF71EA999362}"/>
    <dgm:cxn modelId="{6CD147AE-99EE-473B-B56F-6ABF1F941D6B}" srcId="{62D9CAD9-7F0D-474A-8965-21EBD0C89C17}" destId="{790A61EF-B444-4701-A629-A4ECCDC00EAA}" srcOrd="2" destOrd="0" parTransId="{78B0DCEA-5375-4091-8840-8B4384BB7924}" sibTransId="{0F867465-8BEF-4980-A686-CB0F27325C42}"/>
    <dgm:cxn modelId="{87F07BB1-7413-42F5-9164-E23AD4468400}" srcId="{D032BC8C-BDF3-4049-8920-10B4F9F19412}" destId="{233D3273-0CDB-41D2-B320-B4C13D086E37}" srcOrd="1" destOrd="0" parTransId="{1A738829-D18B-49B5-B09F-DC506E33CBDE}" sibTransId="{C223246C-FCC6-4B1B-8CAF-235D0401448C}"/>
    <dgm:cxn modelId="{C04C93B1-35B8-4E8E-9070-F9A157520392}" type="presOf" srcId="{A1A7933E-22D7-4894-A3BD-472C73196D31}" destId="{0A75502A-1189-4317-9F7E-F8E51FE93B10}" srcOrd="0" destOrd="0" presId="urn:microsoft.com/office/officeart/2005/8/layout/chevron2"/>
    <dgm:cxn modelId="{5CFA39B7-3E4F-4D75-8A2B-3CACF7ED4734}" srcId="{62D9CAD9-7F0D-474A-8965-21EBD0C89C17}" destId="{8C363408-25A9-4E9A-8B56-AB2DC9DF2C24}" srcOrd="0" destOrd="0" parTransId="{F0804FA5-4929-436D-BC63-4CA9B7B83CCC}" sibTransId="{BE3FEF3B-E452-40A0-9559-3BE82C0F55DF}"/>
    <dgm:cxn modelId="{7391CAB9-EB13-447A-8F01-B080CAD01725}" type="presOf" srcId="{B1B3EECE-8D6E-40A5-A55E-BA84D0C18F76}" destId="{0C21A0B2-1C6F-4A69-BB49-EC7AE976CBDA}" srcOrd="0" destOrd="1" presId="urn:microsoft.com/office/officeart/2005/8/layout/chevron2"/>
    <dgm:cxn modelId="{5FED04C1-FE1C-40BE-BA92-D2924C2B18D0}" srcId="{E17804A4-9AA9-4FF5-A821-D6F8D0D75568}" destId="{FFB0968A-F639-473D-81CB-91732056BF07}" srcOrd="0" destOrd="0" parTransId="{92FCC9CB-2D89-4ADF-AE90-F15EA329CEA5}" sibTransId="{8C484DE0-5A97-432F-AAB3-BC8924C7B297}"/>
    <dgm:cxn modelId="{2F9655CD-9A9E-4A95-807A-73CAF70959C4}" type="presOf" srcId="{233D3273-0CDB-41D2-B320-B4C13D086E37}" destId="{0A75502A-1189-4317-9F7E-F8E51FE93B10}" srcOrd="0" destOrd="1" presId="urn:microsoft.com/office/officeart/2005/8/layout/chevron2"/>
    <dgm:cxn modelId="{5E12B1CD-E3FD-454D-90C6-B0E1FC6FD37D}" type="presOf" srcId="{E17804A4-9AA9-4FF5-A821-D6F8D0D75568}" destId="{00F20CB0-1C0F-4B3F-BF5C-A7A2F60E991E}" srcOrd="0" destOrd="0" presId="urn:microsoft.com/office/officeart/2005/8/layout/chevron2"/>
    <dgm:cxn modelId="{281DDBD2-AA25-4202-ADD9-60CFB224C722}" type="presOf" srcId="{8C363408-25A9-4E9A-8B56-AB2DC9DF2C24}" destId="{9C878A41-D911-4CBF-B020-88D0AE2B3462}" srcOrd="0" destOrd="0" presId="urn:microsoft.com/office/officeart/2005/8/layout/chevron2"/>
    <dgm:cxn modelId="{A41424E2-FFB9-46FE-B2FE-4EF01A729FA6}" srcId="{F880041D-6134-4F0D-B431-F1CDBFE30612}" destId="{E17804A4-9AA9-4FF5-A821-D6F8D0D75568}" srcOrd="1" destOrd="0" parTransId="{539FBC9E-9955-4F66-8900-3454E26F0470}" sibTransId="{FF300D81-3B3D-468B-8E04-E0A4B6C8FEF4}"/>
    <dgm:cxn modelId="{E1AE83EB-3B3E-405B-B94B-0084BF01E56B}" srcId="{D032BC8C-BDF3-4049-8920-10B4F9F19412}" destId="{A1A7933E-22D7-4894-A3BD-472C73196D31}" srcOrd="0" destOrd="0" parTransId="{70B623A8-5B8E-4134-B531-016A720971B1}" sibTransId="{8ACFF055-9F90-4374-BDCD-A66D8DE55F23}"/>
    <dgm:cxn modelId="{96DC6FCF-B9F9-4411-BACD-A92CEF0DB2D3}" type="presParOf" srcId="{71ECA3B3-C66D-4AB1-9440-1C9E39987ECC}" destId="{F6D00B01-F5B1-47B7-BF32-1E5B463D9EEA}" srcOrd="0" destOrd="0" presId="urn:microsoft.com/office/officeart/2005/8/layout/chevron2"/>
    <dgm:cxn modelId="{45263662-01F2-4B8A-8AEC-DD8A82F71CD4}" type="presParOf" srcId="{F6D00B01-F5B1-47B7-BF32-1E5B463D9EEA}" destId="{E8231DF4-5CFF-40E6-9877-7BB02D116EA9}" srcOrd="0" destOrd="0" presId="urn:microsoft.com/office/officeart/2005/8/layout/chevron2"/>
    <dgm:cxn modelId="{8B5AEFF3-A6BC-46A7-99AA-86887E28B5A4}" type="presParOf" srcId="{F6D00B01-F5B1-47B7-BF32-1E5B463D9EEA}" destId="{0A75502A-1189-4317-9F7E-F8E51FE93B10}" srcOrd="1" destOrd="0" presId="urn:microsoft.com/office/officeart/2005/8/layout/chevron2"/>
    <dgm:cxn modelId="{5344C72B-E7A8-4CE7-A58E-A13F01F987E7}" type="presParOf" srcId="{71ECA3B3-C66D-4AB1-9440-1C9E39987ECC}" destId="{E594C5FB-D921-4646-966E-8C98B381D3B6}" srcOrd="1" destOrd="0" presId="urn:microsoft.com/office/officeart/2005/8/layout/chevron2"/>
    <dgm:cxn modelId="{D6D0AFFC-83E0-42FD-8DB5-7EF2DC2771A1}" type="presParOf" srcId="{71ECA3B3-C66D-4AB1-9440-1C9E39987ECC}" destId="{B4B45B40-3375-4A46-86AC-292758B25AFC}" srcOrd="2" destOrd="0" presId="urn:microsoft.com/office/officeart/2005/8/layout/chevron2"/>
    <dgm:cxn modelId="{839B3A92-0C75-4029-9FB6-5025AAD00047}" type="presParOf" srcId="{B4B45B40-3375-4A46-86AC-292758B25AFC}" destId="{00F20CB0-1C0F-4B3F-BF5C-A7A2F60E991E}" srcOrd="0" destOrd="0" presId="urn:microsoft.com/office/officeart/2005/8/layout/chevron2"/>
    <dgm:cxn modelId="{5694C87C-2C4E-48FF-ACC7-DC852DD972CC}" type="presParOf" srcId="{B4B45B40-3375-4A46-86AC-292758B25AFC}" destId="{0C21A0B2-1C6F-4A69-BB49-EC7AE976CBDA}" srcOrd="1" destOrd="0" presId="urn:microsoft.com/office/officeart/2005/8/layout/chevron2"/>
    <dgm:cxn modelId="{7966A43F-4E9B-4534-A577-7A961BE1420C}" type="presParOf" srcId="{71ECA3B3-C66D-4AB1-9440-1C9E39987ECC}" destId="{D06463FB-765F-4A34-97FD-603562A507A8}" srcOrd="3" destOrd="0" presId="urn:microsoft.com/office/officeart/2005/8/layout/chevron2"/>
    <dgm:cxn modelId="{D6CEDF38-D897-42EC-AF1D-D48E5DCC779A}" type="presParOf" srcId="{71ECA3B3-C66D-4AB1-9440-1C9E39987ECC}" destId="{672205C6-050C-4ADA-A7C9-023292AF4072}" srcOrd="4" destOrd="0" presId="urn:microsoft.com/office/officeart/2005/8/layout/chevron2"/>
    <dgm:cxn modelId="{2C6B9FE0-49FA-4B3D-9BCC-AFE1AA963F48}" type="presParOf" srcId="{672205C6-050C-4ADA-A7C9-023292AF4072}" destId="{9D809D4E-DA16-42F6-BDDE-5D46E70AEB3F}" srcOrd="0" destOrd="0" presId="urn:microsoft.com/office/officeart/2005/8/layout/chevron2"/>
    <dgm:cxn modelId="{0A0BAA32-03DB-4D2F-8697-849B835A5247}" type="presParOf" srcId="{672205C6-050C-4ADA-A7C9-023292AF4072}" destId="{9C878A41-D911-4CBF-B020-88D0AE2B34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D63220-F132-47C7-AD27-D76A23C4243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6B4660C-0850-4BC7-AA95-8EDDE27BCDE1}">
      <dgm:prSet/>
      <dgm:spPr/>
      <dgm:t>
        <a:bodyPr/>
        <a:lstStyle/>
        <a:p>
          <a:r>
            <a:rPr lang="en-US"/>
            <a:t>Registering your review (osf; figshare etc)</a:t>
          </a:r>
        </a:p>
      </dgm:t>
    </dgm:pt>
    <dgm:pt modelId="{5AFC152D-8747-4166-8829-F33470FD9E41}" type="parTrans" cxnId="{76E42A6F-B497-4478-8A83-5C761060281B}">
      <dgm:prSet/>
      <dgm:spPr/>
      <dgm:t>
        <a:bodyPr/>
        <a:lstStyle/>
        <a:p>
          <a:endParaRPr lang="en-US"/>
        </a:p>
      </dgm:t>
    </dgm:pt>
    <dgm:pt modelId="{68173445-8C9F-48B4-BBE2-403AC73AEE64}" type="sibTrans" cxnId="{76E42A6F-B497-4478-8A83-5C761060281B}">
      <dgm:prSet/>
      <dgm:spPr/>
      <dgm:t>
        <a:bodyPr/>
        <a:lstStyle/>
        <a:p>
          <a:endParaRPr lang="en-US"/>
        </a:p>
      </dgm:t>
    </dgm:pt>
    <dgm:pt modelId="{21D63A43-70C8-4602-9CC2-45D777220A2C}">
      <dgm:prSet/>
      <dgm:spPr/>
      <dgm:t>
        <a:bodyPr/>
        <a:lstStyle/>
        <a:p>
          <a:r>
            <a:rPr lang="en-US"/>
            <a:t>Ethics clearance </a:t>
          </a:r>
        </a:p>
      </dgm:t>
    </dgm:pt>
    <dgm:pt modelId="{672C3D94-EF5D-4407-860A-D7F64A164065}" type="parTrans" cxnId="{D003037E-102E-4D91-8844-13C7A324E4B0}">
      <dgm:prSet/>
      <dgm:spPr/>
      <dgm:t>
        <a:bodyPr/>
        <a:lstStyle/>
        <a:p>
          <a:endParaRPr lang="en-US"/>
        </a:p>
      </dgm:t>
    </dgm:pt>
    <dgm:pt modelId="{3C7B2591-A4EF-45C2-9AF8-714DF12B6F2C}" type="sibTrans" cxnId="{D003037E-102E-4D91-8844-13C7A324E4B0}">
      <dgm:prSet/>
      <dgm:spPr/>
      <dgm:t>
        <a:bodyPr/>
        <a:lstStyle/>
        <a:p>
          <a:endParaRPr lang="en-US"/>
        </a:p>
      </dgm:t>
    </dgm:pt>
    <dgm:pt modelId="{BF2561F7-530D-4C9E-AB25-AF963369142E}">
      <dgm:prSet/>
      <dgm:spPr/>
      <dgm:t>
        <a:bodyPr/>
        <a:lstStyle/>
        <a:p>
          <a:r>
            <a:rPr lang="en-US"/>
            <a:t>Librarian or information specialist </a:t>
          </a:r>
        </a:p>
      </dgm:t>
    </dgm:pt>
    <dgm:pt modelId="{D4680D6F-D94C-41C8-890A-8C7E8A8299A3}" type="parTrans" cxnId="{30F0274A-9518-4B5C-A272-B513A158450E}">
      <dgm:prSet/>
      <dgm:spPr/>
      <dgm:t>
        <a:bodyPr/>
        <a:lstStyle/>
        <a:p>
          <a:endParaRPr lang="en-US"/>
        </a:p>
      </dgm:t>
    </dgm:pt>
    <dgm:pt modelId="{A9005369-F69D-4DCD-8074-173FCF7A4909}" type="sibTrans" cxnId="{30F0274A-9518-4B5C-A272-B513A158450E}">
      <dgm:prSet/>
      <dgm:spPr/>
      <dgm:t>
        <a:bodyPr/>
        <a:lstStyle/>
        <a:p>
          <a:endParaRPr lang="en-US"/>
        </a:p>
      </dgm:t>
    </dgm:pt>
    <dgm:pt modelId="{4A86AD1D-F794-4DCB-B66F-D9B41EB49C4E}">
      <dgm:prSet/>
      <dgm:spPr/>
      <dgm:t>
        <a:bodyPr/>
        <a:lstStyle/>
        <a:p>
          <a:r>
            <a:rPr lang="en-US"/>
            <a:t>Access to various data bases</a:t>
          </a:r>
        </a:p>
      </dgm:t>
    </dgm:pt>
    <dgm:pt modelId="{69C516D5-1602-47A9-A0A6-E21F5A3012D4}" type="parTrans" cxnId="{7F054CF2-3F91-45FB-A1B4-92501E32FBE4}">
      <dgm:prSet/>
      <dgm:spPr/>
      <dgm:t>
        <a:bodyPr/>
        <a:lstStyle/>
        <a:p>
          <a:endParaRPr lang="en-US"/>
        </a:p>
      </dgm:t>
    </dgm:pt>
    <dgm:pt modelId="{622A737B-1BCE-4769-AA43-4867E7746064}" type="sibTrans" cxnId="{7F054CF2-3F91-45FB-A1B4-92501E32FBE4}">
      <dgm:prSet/>
      <dgm:spPr/>
      <dgm:t>
        <a:bodyPr/>
        <a:lstStyle/>
        <a:p>
          <a:endParaRPr lang="en-US"/>
        </a:p>
      </dgm:t>
    </dgm:pt>
    <dgm:pt modelId="{9AB2BF54-B65B-4365-84F2-C2F92F73EE62}">
      <dgm:prSet/>
      <dgm:spPr/>
      <dgm:t>
        <a:bodyPr/>
        <a:lstStyle/>
        <a:p>
          <a:r>
            <a:rPr lang="en-US"/>
            <a:t>A statistician</a:t>
          </a:r>
        </a:p>
      </dgm:t>
    </dgm:pt>
    <dgm:pt modelId="{0327995D-CAE2-487C-A43F-868382F01EF0}" type="parTrans" cxnId="{9E1C6516-8A60-481B-9D44-F887507B117D}">
      <dgm:prSet/>
      <dgm:spPr/>
      <dgm:t>
        <a:bodyPr/>
        <a:lstStyle/>
        <a:p>
          <a:endParaRPr lang="en-US"/>
        </a:p>
      </dgm:t>
    </dgm:pt>
    <dgm:pt modelId="{959DD417-0C69-4D6F-A609-8DDF6ED2EDC3}" type="sibTrans" cxnId="{9E1C6516-8A60-481B-9D44-F887507B117D}">
      <dgm:prSet/>
      <dgm:spPr/>
      <dgm:t>
        <a:bodyPr/>
        <a:lstStyle/>
        <a:p>
          <a:endParaRPr lang="en-US"/>
        </a:p>
      </dgm:t>
    </dgm:pt>
    <dgm:pt modelId="{F67724BE-4C97-40AD-A15D-1BC418D259D5}">
      <dgm:prSet/>
      <dgm:spPr/>
      <dgm:t>
        <a:bodyPr/>
        <a:lstStyle/>
        <a:p>
          <a:r>
            <a:rPr lang="en-US"/>
            <a:t>Rayaan.ai </a:t>
          </a:r>
        </a:p>
      </dgm:t>
    </dgm:pt>
    <dgm:pt modelId="{BC851789-7D2C-4F3F-9A0D-4E17D95BF319}" type="parTrans" cxnId="{21F6A68B-9CA3-4EBF-9FF3-D424E14C37A5}">
      <dgm:prSet/>
      <dgm:spPr/>
      <dgm:t>
        <a:bodyPr/>
        <a:lstStyle/>
        <a:p>
          <a:endParaRPr lang="en-US"/>
        </a:p>
      </dgm:t>
    </dgm:pt>
    <dgm:pt modelId="{BB6FAB8A-0D11-450D-8E23-C795687506FD}" type="sibTrans" cxnId="{21F6A68B-9CA3-4EBF-9FF3-D424E14C37A5}">
      <dgm:prSet/>
      <dgm:spPr/>
      <dgm:t>
        <a:bodyPr/>
        <a:lstStyle/>
        <a:p>
          <a:endParaRPr lang="en-US"/>
        </a:p>
      </dgm:t>
    </dgm:pt>
    <dgm:pt modelId="{E738FCCD-BD5B-4153-9E01-611087C80E19}">
      <dgm:prSet/>
      <dgm:spPr/>
      <dgm:t>
        <a:bodyPr/>
        <a:lstStyle/>
        <a:p>
          <a:r>
            <a:rPr lang="en-US"/>
            <a:t>Google form </a:t>
          </a:r>
        </a:p>
      </dgm:t>
    </dgm:pt>
    <dgm:pt modelId="{A91E9379-D624-431B-B8A8-3E8C5B8343B3}" type="parTrans" cxnId="{C41E84FD-3776-40BD-B40A-EA8AA337BCB1}">
      <dgm:prSet/>
      <dgm:spPr/>
      <dgm:t>
        <a:bodyPr/>
        <a:lstStyle/>
        <a:p>
          <a:endParaRPr lang="en-US"/>
        </a:p>
      </dgm:t>
    </dgm:pt>
    <dgm:pt modelId="{4F20D555-D345-4D9D-8388-05510BA3D268}" type="sibTrans" cxnId="{C41E84FD-3776-40BD-B40A-EA8AA337BCB1}">
      <dgm:prSet/>
      <dgm:spPr/>
      <dgm:t>
        <a:bodyPr/>
        <a:lstStyle/>
        <a:p>
          <a:endParaRPr lang="en-US"/>
        </a:p>
      </dgm:t>
    </dgm:pt>
    <dgm:pt modelId="{07C329BC-DFA4-42C6-831F-95656029F985}" type="pres">
      <dgm:prSet presAssocID="{D2D63220-F132-47C7-AD27-D76A23C4243D}" presName="root" presStyleCnt="0">
        <dgm:presLayoutVars>
          <dgm:dir/>
          <dgm:resizeHandles val="exact"/>
        </dgm:presLayoutVars>
      </dgm:prSet>
      <dgm:spPr/>
    </dgm:pt>
    <dgm:pt modelId="{BE2FA9F6-A23C-442B-B6B0-3C3F1CF4583C}" type="pres">
      <dgm:prSet presAssocID="{66B4660C-0850-4BC7-AA95-8EDDE27BCDE1}" presName="compNode" presStyleCnt="0"/>
      <dgm:spPr/>
    </dgm:pt>
    <dgm:pt modelId="{CD9D59D4-A761-4370-8878-EB00CF7576D4}" type="pres">
      <dgm:prSet presAssocID="{66B4660C-0850-4BC7-AA95-8EDDE27BCDE1}" presName="bgRect" presStyleLbl="bgShp" presStyleIdx="0" presStyleCnt="7"/>
      <dgm:spPr/>
    </dgm:pt>
    <dgm:pt modelId="{756BB212-3ACD-4E10-9282-D043637AA259}" type="pres">
      <dgm:prSet presAssocID="{66B4660C-0850-4BC7-AA95-8EDDE27BCDE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68862567-234A-43A9-8FEF-30FF8259C07B}" type="pres">
      <dgm:prSet presAssocID="{66B4660C-0850-4BC7-AA95-8EDDE27BCDE1}" presName="spaceRect" presStyleCnt="0"/>
      <dgm:spPr/>
    </dgm:pt>
    <dgm:pt modelId="{BD757401-2ADC-4E17-8F28-24EB80B8CF07}" type="pres">
      <dgm:prSet presAssocID="{66B4660C-0850-4BC7-AA95-8EDDE27BCDE1}" presName="parTx" presStyleLbl="revTx" presStyleIdx="0" presStyleCnt="7">
        <dgm:presLayoutVars>
          <dgm:chMax val="0"/>
          <dgm:chPref val="0"/>
        </dgm:presLayoutVars>
      </dgm:prSet>
      <dgm:spPr/>
    </dgm:pt>
    <dgm:pt modelId="{D30999DF-22F6-473A-94B1-4163383DAD1B}" type="pres">
      <dgm:prSet presAssocID="{68173445-8C9F-48B4-BBE2-403AC73AEE64}" presName="sibTrans" presStyleCnt="0"/>
      <dgm:spPr/>
    </dgm:pt>
    <dgm:pt modelId="{35172DEC-60DE-4730-8D91-F5E3865E4B2F}" type="pres">
      <dgm:prSet presAssocID="{21D63A43-70C8-4602-9CC2-45D777220A2C}" presName="compNode" presStyleCnt="0"/>
      <dgm:spPr/>
    </dgm:pt>
    <dgm:pt modelId="{8316622E-A1A4-4535-AE41-BF4424DEBBF8}" type="pres">
      <dgm:prSet presAssocID="{21D63A43-70C8-4602-9CC2-45D777220A2C}" presName="bgRect" presStyleLbl="bgShp" presStyleIdx="1" presStyleCnt="7"/>
      <dgm:spPr/>
    </dgm:pt>
    <dgm:pt modelId="{FCDC4F32-7039-4027-9A3A-BA43ED2896F6}" type="pres">
      <dgm:prSet presAssocID="{21D63A43-70C8-4602-9CC2-45D777220A2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19BE29E-69EF-44DF-A349-F00DAE38D242}" type="pres">
      <dgm:prSet presAssocID="{21D63A43-70C8-4602-9CC2-45D777220A2C}" presName="spaceRect" presStyleCnt="0"/>
      <dgm:spPr/>
    </dgm:pt>
    <dgm:pt modelId="{C3D7C1CF-8003-4B27-BB63-5EC9B8671EF5}" type="pres">
      <dgm:prSet presAssocID="{21D63A43-70C8-4602-9CC2-45D777220A2C}" presName="parTx" presStyleLbl="revTx" presStyleIdx="1" presStyleCnt="7">
        <dgm:presLayoutVars>
          <dgm:chMax val="0"/>
          <dgm:chPref val="0"/>
        </dgm:presLayoutVars>
      </dgm:prSet>
      <dgm:spPr/>
    </dgm:pt>
    <dgm:pt modelId="{AEE29AF7-D4E9-444C-8D03-3CF75F66C495}" type="pres">
      <dgm:prSet presAssocID="{3C7B2591-A4EF-45C2-9AF8-714DF12B6F2C}" presName="sibTrans" presStyleCnt="0"/>
      <dgm:spPr/>
    </dgm:pt>
    <dgm:pt modelId="{6ED4EF60-B295-4ABF-A7B7-7BDE04281506}" type="pres">
      <dgm:prSet presAssocID="{BF2561F7-530D-4C9E-AB25-AF963369142E}" presName="compNode" presStyleCnt="0"/>
      <dgm:spPr/>
    </dgm:pt>
    <dgm:pt modelId="{DC988D5B-33B1-48A2-9916-C8326242153E}" type="pres">
      <dgm:prSet presAssocID="{BF2561F7-530D-4C9E-AB25-AF963369142E}" presName="bgRect" presStyleLbl="bgShp" presStyleIdx="2" presStyleCnt="7"/>
      <dgm:spPr/>
    </dgm:pt>
    <dgm:pt modelId="{23BD886A-4F51-4A6B-9A5B-243E82418B2B}" type="pres">
      <dgm:prSet presAssocID="{BF2561F7-530D-4C9E-AB25-AF963369142E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89AE87F-DA74-4E22-9EA6-EDCDEEC55D9B}" type="pres">
      <dgm:prSet presAssocID="{BF2561F7-530D-4C9E-AB25-AF963369142E}" presName="spaceRect" presStyleCnt="0"/>
      <dgm:spPr/>
    </dgm:pt>
    <dgm:pt modelId="{20EEE2F3-2B51-42E8-93FA-0CE6DD808144}" type="pres">
      <dgm:prSet presAssocID="{BF2561F7-530D-4C9E-AB25-AF963369142E}" presName="parTx" presStyleLbl="revTx" presStyleIdx="2" presStyleCnt="7">
        <dgm:presLayoutVars>
          <dgm:chMax val="0"/>
          <dgm:chPref val="0"/>
        </dgm:presLayoutVars>
      </dgm:prSet>
      <dgm:spPr/>
    </dgm:pt>
    <dgm:pt modelId="{396EA923-F020-4EBD-9D9C-C7A31BB8DF4E}" type="pres">
      <dgm:prSet presAssocID="{A9005369-F69D-4DCD-8074-173FCF7A4909}" presName="sibTrans" presStyleCnt="0"/>
      <dgm:spPr/>
    </dgm:pt>
    <dgm:pt modelId="{896A3D8B-90D4-445A-99BE-2BB89A4EA47F}" type="pres">
      <dgm:prSet presAssocID="{4A86AD1D-F794-4DCB-B66F-D9B41EB49C4E}" presName="compNode" presStyleCnt="0"/>
      <dgm:spPr/>
    </dgm:pt>
    <dgm:pt modelId="{4CD483B9-9032-41B2-A762-C54114AF8234}" type="pres">
      <dgm:prSet presAssocID="{4A86AD1D-F794-4DCB-B66F-D9B41EB49C4E}" presName="bgRect" presStyleLbl="bgShp" presStyleIdx="3" presStyleCnt="7"/>
      <dgm:spPr/>
    </dgm:pt>
    <dgm:pt modelId="{859A035D-67C5-4FF7-8CC7-E3C3ACEDCEBE}" type="pres">
      <dgm:prSet presAssocID="{4A86AD1D-F794-4DCB-B66F-D9B41EB49C4E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63DCB3E-1982-4E07-99C2-BBF0FFF0DDB0}" type="pres">
      <dgm:prSet presAssocID="{4A86AD1D-F794-4DCB-B66F-D9B41EB49C4E}" presName="spaceRect" presStyleCnt="0"/>
      <dgm:spPr/>
    </dgm:pt>
    <dgm:pt modelId="{3B1B2558-F7C4-4CFF-BD26-7F6A4D7785B7}" type="pres">
      <dgm:prSet presAssocID="{4A86AD1D-F794-4DCB-B66F-D9B41EB49C4E}" presName="parTx" presStyleLbl="revTx" presStyleIdx="3" presStyleCnt="7">
        <dgm:presLayoutVars>
          <dgm:chMax val="0"/>
          <dgm:chPref val="0"/>
        </dgm:presLayoutVars>
      </dgm:prSet>
      <dgm:spPr/>
    </dgm:pt>
    <dgm:pt modelId="{8B838A46-EAB0-449B-B61B-3ED8879825C0}" type="pres">
      <dgm:prSet presAssocID="{622A737B-1BCE-4769-AA43-4867E7746064}" presName="sibTrans" presStyleCnt="0"/>
      <dgm:spPr/>
    </dgm:pt>
    <dgm:pt modelId="{16469FF0-D55C-4FDB-9588-3B680267DEA4}" type="pres">
      <dgm:prSet presAssocID="{9AB2BF54-B65B-4365-84F2-C2F92F73EE62}" presName="compNode" presStyleCnt="0"/>
      <dgm:spPr/>
    </dgm:pt>
    <dgm:pt modelId="{8360E68B-1C9C-4127-AE84-56B8FF39AE5C}" type="pres">
      <dgm:prSet presAssocID="{9AB2BF54-B65B-4365-84F2-C2F92F73EE62}" presName="bgRect" presStyleLbl="bgShp" presStyleIdx="4" presStyleCnt="7"/>
      <dgm:spPr/>
    </dgm:pt>
    <dgm:pt modelId="{789FCEA6-C29C-4135-BAA4-6EA85068C48C}" type="pres">
      <dgm:prSet presAssocID="{9AB2BF54-B65B-4365-84F2-C2F92F73EE62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37BD8F3-BA29-4163-94A5-4ED10AF7CA40}" type="pres">
      <dgm:prSet presAssocID="{9AB2BF54-B65B-4365-84F2-C2F92F73EE62}" presName="spaceRect" presStyleCnt="0"/>
      <dgm:spPr/>
    </dgm:pt>
    <dgm:pt modelId="{8375CE41-FBE6-400E-959C-9B2ADD88AAA7}" type="pres">
      <dgm:prSet presAssocID="{9AB2BF54-B65B-4365-84F2-C2F92F73EE62}" presName="parTx" presStyleLbl="revTx" presStyleIdx="4" presStyleCnt="7">
        <dgm:presLayoutVars>
          <dgm:chMax val="0"/>
          <dgm:chPref val="0"/>
        </dgm:presLayoutVars>
      </dgm:prSet>
      <dgm:spPr/>
    </dgm:pt>
    <dgm:pt modelId="{EF3EAC21-BBDC-48CA-9015-553490B6D024}" type="pres">
      <dgm:prSet presAssocID="{959DD417-0C69-4D6F-A609-8DDF6ED2EDC3}" presName="sibTrans" presStyleCnt="0"/>
      <dgm:spPr/>
    </dgm:pt>
    <dgm:pt modelId="{10B39D1F-8037-40CD-9DF3-B1E86F8218FC}" type="pres">
      <dgm:prSet presAssocID="{F67724BE-4C97-40AD-A15D-1BC418D259D5}" presName="compNode" presStyleCnt="0"/>
      <dgm:spPr/>
    </dgm:pt>
    <dgm:pt modelId="{8766AF7F-D5E7-4CF5-93B4-B4AF71B2F7B7}" type="pres">
      <dgm:prSet presAssocID="{F67724BE-4C97-40AD-A15D-1BC418D259D5}" presName="bgRect" presStyleLbl="bgShp" presStyleIdx="5" presStyleCnt="7"/>
      <dgm:spPr/>
    </dgm:pt>
    <dgm:pt modelId="{4DA506B9-14B6-4DCD-A225-6D0A2AEBD6E2}" type="pres">
      <dgm:prSet presAssocID="{F67724BE-4C97-40AD-A15D-1BC418D259D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C6C40794-A42D-411B-A342-CD62A5E48E21}" type="pres">
      <dgm:prSet presAssocID="{F67724BE-4C97-40AD-A15D-1BC418D259D5}" presName="spaceRect" presStyleCnt="0"/>
      <dgm:spPr/>
    </dgm:pt>
    <dgm:pt modelId="{D4F358CF-547C-4245-BC43-3C32A46D4898}" type="pres">
      <dgm:prSet presAssocID="{F67724BE-4C97-40AD-A15D-1BC418D259D5}" presName="parTx" presStyleLbl="revTx" presStyleIdx="5" presStyleCnt="7">
        <dgm:presLayoutVars>
          <dgm:chMax val="0"/>
          <dgm:chPref val="0"/>
        </dgm:presLayoutVars>
      </dgm:prSet>
      <dgm:spPr/>
    </dgm:pt>
    <dgm:pt modelId="{CF21D9D5-D743-4E61-8556-A73FEBE2267E}" type="pres">
      <dgm:prSet presAssocID="{BB6FAB8A-0D11-450D-8E23-C795687506FD}" presName="sibTrans" presStyleCnt="0"/>
      <dgm:spPr/>
    </dgm:pt>
    <dgm:pt modelId="{668943D7-42BF-480C-8B04-CB868BF359D3}" type="pres">
      <dgm:prSet presAssocID="{E738FCCD-BD5B-4153-9E01-611087C80E19}" presName="compNode" presStyleCnt="0"/>
      <dgm:spPr/>
    </dgm:pt>
    <dgm:pt modelId="{ABD05436-7276-4517-9530-6C6AE8094ED2}" type="pres">
      <dgm:prSet presAssocID="{E738FCCD-BD5B-4153-9E01-611087C80E19}" presName="bgRect" presStyleLbl="bgShp" presStyleIdx="6" presStyleCnt="7"/>
      <dgm:spPr/>
    </dgm:pt>
    <dgm:pt modelId="{7D0D651D-FE93-477E-848C-B6E8C4B09E40}" type="pres">
      <dgm:prSet presAssocID="{E738FCCD-BD5B-4153-9E01-611087C80E19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01FD15CC-0406-41C7-8397-A190ABC7D9F0}" type="pres">
      <dgm:prSet presAssocID="{E738FCCD-BD5B-4153-9E01-611087C80E19}" presName="spaceRect" presStyleCnt="0"/>
      <dgm:spPr/>
    </dgm:pt>
    <dgm:pt modelId="{42436F3F-CD84-417C-85A5-03BAF2C32700}" type="pres">
      <dgm:prSet presAssocID="{E738FCCD-BD5B-4153-9E01-611087C80E19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E1C6516-8A60-481B-9D44-F887507B117D}" srcId="{D2D63220-F132-47C7-AD27-D76A23C4243D}" destId="{9AB2BF54-B65B-4365-84F2-C2F92F73EE62}" srcOrd="4" destOrd="0" parTransId="{0327995D-CAE2-487C-A43F-868382F01EF0}" sibTransId="{959DD417-0C69-4D6F-A609-8DDF6ED2EDC3}"/>
    <dgm:cxn modelId="{A4F70E17-169C-4911-AAB8-B866CA3F3120}" type="presOf" srcId="{9AB2BF54-B65B-4365-84F2-C2F92F73EE62}" destId="{8375CE41-FBE6-400E-959C-9B2ADD88AAA7}" srcOrd="0" destOrd="0" presId="urn:microsoft.com/office/officeart/2018/2/layout/IconVerticalSolidList"/>
    <dgm:cxn modelId="{5BD9962F-46D3-4DEC-9E53-CF9B54061A80}" type="presOf" srcId="{E738FCCD-BD5B-4153-9E01-611087C80E19}" destId="{42436F3F-CD84-417C-85A5-03BAF2C32700}" srcOrd="0" destOrd="0" presId="urn:microsoft.com/office/officeart/2018/2/layout/IconVerticalSolidList"/>
    <dgm:cxn modelId="{30F0274A-9518-4B5C-A272-B513A158450E}" srcId="{D2D63220-F132-47C7-AD27-D76A23C4243D}" destId="{BF2561F7-530D-4C9E-AB25-AF963369142E}" srcOrd="2" destOrd="0" parTransId="{D4680D6F-D94C-41C8-890A-8C7E8A8299A3}" sibTransId="{A9005369-F69D-4DCD-8074-173FCF7A4909}"/>
    <dgm:cxn modelId="{15DC224C-674B-4F08-9D68-F94FD0FB5D6B}" type="presOf" srcId="{21D63A43-70C8-4602-9CC2-45D777220A2C}" destId="{C3D7C1CF-8003-4B27-BB63-5EC9B8671EF5}" srcOrd="0" destOrd="0" presId="urn:microsoft.com/office/officeart/2018/2/layout/IconVerticalSolidList"/>
    <dgm:cxn modelId="{76E42A6F-B497-4478-8A83-5C761060281B}" srcId="{D2D63220-F132-47C7-AD27-D76A23C4243D}" destId="{66B4660C-0850-4BC7-AA95-8EDDE27BCDE1}" srcOrd="0" destOrd="0" parTransId="{5AFC152D-8747-4166-8829-F33470FD9E41}" sibTransId="{68173445-8C9F-48B4-BBE2-403AC73AEE64}"/>
    <dgm:cxn modelId="{3691B975-38A9-4FD5-AF34-6AB84F85A3A6}" type="presOf" srcId="{D2D63220-F132-47C7-AD27-D76A23C4243D}" destId="{07C329BC-DFA4-42C6-831F-95656029F985}" srcOrd="0" destOrd="0" presId="urn:microsoft.com/office/officeart/2018/2/layout/IconVerticalSolidList"/>
    <dgm:cxn modelId="{D003037E-102E-4D91-8844-13C7A324E4B0}" srcId="{D2D63220-F132-47C7-AD27-D76A23C4243D}" destId="{21D63A43-70C8-4602-9CC2-45D777220A2C}" srcOrd="1" destOrd="0" parTransId="{672C3D94-EF5D-4407-860A-D7F64A164065}" sibTransId="{3C7B2591-A4EF-45C2-9AF8-714DF12B6F2C}"/>
    <dgm:cxn modelId="{7CC21784-368B-4ED8-9273-B8A84BD1906A}" type="presOf" srcId="{BF2561F7-530D-4C9E-AB25-AF963369142E}" destId="{20EEE2F3-2B51-42E8-93FA-0CE6DD808144}" srcOrd="0" destOrd="0" presId="urn:microsoft.com/office/officeart/2018/2/layout/IconVerticalSolidList"/>
    <dgm:cxn modelId="{21F6A68B-9CA3-4EBF-9FF3-D424E14C37A5}" srcId="{D2D63220-F132-47C7-AD27-D76A23C4243D}" destId="{F67724BE-4C97-40AD-A15D-1BC418D259D5}" srcOrd="5" destOrd="0" parTransId="{BC851789-7D2C-4F3F-9A0D-4E17D95BF319}" sibTransId="{BB6FAB8A-0D11-450D-8E23-C795687506FD}"/>
    <dgm:cxn modelId="{F46579A5-5230-4B42-A872-97DFC312F286}" type="presOf" srcId="{66B4660C-0850-4BC7-AA95-8EDDE27BCDE1}" destId="{BD757401-2ADC-4E17-8F28-24EB80B8CF07}" srcOrd="0" destOrd="0" presId="urn:microsoft.com/office/officeart/2018/2/layout/IconVerticalSolidList"/>
    <dgm:cxn modelId="{4CA030CD-99D6-4419-96BC-4644F8A85AEF}" type="presOf" srcId="{F67724BE-4C97-40AD-A15D-1BC418D259D5}" destId="{D4F358CF-547C-4245-BC43-3C32A46D4898}" srcOrd="0" destOrd="0" presId="urn:microsoft.com/office/officeart/2018/2/layout/IconVerticalSolidList"/>
    <dgm:cxn modelId="{E6D5BFD6-A674-4A37-A089-7A355CAF95CF}" type="presOf" srcId="{4A86AD1D-F794-4DCB-B66F-D9B41EB49C4E}" destId="{3B1B2558-F7C4-4CFF-BD26-7F6A4D7785B7}" srcOrd="0" destOrd="0" presId="urn:microsoft.com/office/officeart/2018/2/layout/IconVerticalSolidList"/>
    <dgm:cxn modelId="{7F054CF2-3F91-45FB-A1B4-92501E32FBE4}" srcId="{D2D63220-F132-47C7-AD27-D76A23C4243D}" destId="{4A86AD1D-F794-4DCB-B66F-D9B41EB49C4E}" srcOrd="3" destOrd="0" parTransId="{69C516D5-1602-47A9-A0A6-E21F5A3012D4}" sibTransId="{622A737B-1BCE-4769-AA43-4867E7746064}"/>
    <dgm:cxn modelId="{C41E84FD-3776-40BD-B40A-EA8AA337BCB1}" srcId="{D2D63220-F132-47C7-AD27-D76A23C4243D}" destId="{E738FCCD-BD5B-4153-9E01-611087C80E19}" srcOrd="6" destOrd="0" parTransId="{A91E9379-D624-431B-B8A8-3E8C5B8343B3}" sibTransId="{4F20D555-D345-4D9D-8388-05510BA3D268}"/>
    <dgm:cxn modelId="{90209B43-6A0E-4215-BBA5-04017D5C731A}" type="presParOf" srcId="{07C329BC-DFA4-42C6-831F-95656029F985}" destId="{BE2FA9F6-A23C-442B-B6B0-3C3F1CF4583C}" srcOrd="0" destOrd="0" presId="urn:microsoft.com/office/officeart/2018/2/layout/IconVerticalSolidList"/>
    <dgm:cxn modelId="{44AF7928-7B28-47C6-8F9B-4CEDBFF5D8D8}" type="presParOf" srcId="{BE2FA9F6-A23C-442B-B6B0-3C3F1CF4583C}" destId="{CD9D59D4-A761-4370-8878-EB00CF7576D4}" srcOrd="0" destOrd="0" presId="urn:microsoft.com/office/officeart/2018/2/layout/IconVerticalSolidList"/>
    <dgm:cxn modelId="{87EBE2C5-4E39-4384-A7EC-62F91E10BCAC}" type="presParOf" srcId="{BE2FA9F6-A23C-442B-B6B0-3C3F1CF4583C}" destId="{756BB212-3ACD-4E10-9282-D043637AA259}" srcOrd="1" destOrd="0" presId="urn:microsoft.com/office/officeart/2018/2/layout/IconVerticalSolidList"/>
    <dgm:cxn modelId="{49418992-75F9-4927-8D5B-0819DD5483E8}" type="presParOf" srcId="{BE2FA9F6-A23C-442B-B6B0-3C3F1CF4583C}" destId="{68862567-234A-43A9-8FEF-30FF8259C07B}" srcOrd="2" destOrd="0" presId="urn:microsoft.com/office/officeart/2018/2/layout/IconVerticalSolidList"/>
    <dgm:cxn modelId="{BDE282E3-69A8-47EA-B476-4BEFC1F7C049}" type="presParOf" srcId="{BE2FA9F6-A23C-442B-B6B0-3C3F1CF4583C}" destId="{BD757401-2ADC-4E17-8F28-24EB80B8CF07}" srcOrd="3" destOrd="0" presId="urn:microsoft.com/office/officeart/2018/2/layout/IconVerticalSolidList"/>
    <dgm:cxn modelId="{FAF3960B-7951-4CAF-97DF-5D55E334DE13}" type="presParOf" srcId="{07C329BC-DFA4-42C6-831F-95656029F985}" destId="{D30999DF-22F6-473A-94B1-4163383DAD1B}" srcOrd="1" destOrd="0" presId="urn:microsoft.com/office/officeart/2018/2/layout/IconVerticalSolidList"/>
    <dgm:cxn modelId="{964B3787-AD17-4B7C-AE02-B8D066662A80}" type="presParOf" srcId="{07C329BC-DFA4-42C6-831F-95656029F985}" destId="{35172DEC-60DE-4730-8D91-F5E3865E4B2F}" srcOrd="2" destOrd="0" presId="urn:microsoft.com/office/officeart/2018/2/layout/IconVerticalSolidList"/>
    <dgm:cxn modelId="{553002CC-1E0F-4B29-9D02-550EB2898DCA}" type="presParOf" srcId="{35172DEC-60DE-4730-8D91-F5E3865E4B2F}" destId="{8316622E-A1A4-4535-AE41-BF4424DEBBF8}" srcOrd="0" destOrd="0" presId="urn:microsoft.com/office/officeart/2018/2/layout/IconVerticalSolidList"/>
    <dgm:cxn modelId="{3C3E81BB-FC19-4D60-BEBE-EF09A5705605}" type="presParOf" srcId="{35172DEC-60DE-4730-8D91-F5E3865E4B2F}" destId="{FCDC4F32-7039-4027-9A3A-BA43ED2896F6}" srcOrd="1" destOrd="0" presId="urn:microsoft.com/office/officeart/2018/2/layout/IconVerticalSolidList"/>
    <dgm:cxn modelId="{A53107BC-20FA-4B77-A80F-2B18ECB871BF}" type="presParOf" srcId="{35172DEC-60DE-4730-8D91-F5E3865E4B2F}" destId="{E19BE29E-69EF-44DF-A349-F00DAE38D242}" srcOrd="2" destOrd="0" presId="urn:microsoft.com/office/officeart/2018/2/layout/IconVerticalSolidList"/>
    <dgm:cxn modelId="{31D65AC3-BFBA-47BD-A6AB-F4F092A9C3E7}" type="presParOf" srcId="{35172DEC-60DE-4730-8D91-F5E3865E4B2F}" destId="{C3D7C1CF-8003-4B27-BB63-5EC9B8671EF5}" srcOrd="3" destOrd="0" presId="urn:microsoft.com/office/officeart/2018/2/layout/IconVerticalSolidList"/>
    <dgm:cxn modelId="{019001CC-3621-4893-923B-E9594596288D}" type="presParOf" srcId="{07C329BC-DFA4-42C6-831F-95656029F985}" destId="{AEE29AF7-D4E9-444C-8D03-3CF75F66C495}" srcOrd="3" destOrd="0" presId="urn:microsoft.com/office/officeart/2018/2/layout/IconVerticalSolidList"/>
    <dgm:cxn modelId="{FBFD1C87-32CC-40CE-9952-F1DBAF3A72A0}" type="presParOf" srcId="{07C329BC-DFA4-42C6-831F-95656029F985}" destId="{6ED4EF60-B295-4ABF-A7B7-7BDE04281506}" srcOrd="4" destOrd="0" presId="urn:microsoft.com/office/officeart/2018/2/layout/IconVerticalSolidList"/>
    <dgm:cxn modelId="{11792227-0C48-432F-B41A-3E13C2E20CCF}" type="presParOf" srcId="{6ED4EF60-B295-4ABF-A7B7-7BDE04281506}" destId="{DC988D5B-33B1-48A2-9916-C8326242153E}" srcOrd="0" destOrd="0" presId="urn:microsoft.com/office/officeart/2018/2/layout/IconVerticalSolidList"/>
    <dgm:cxn modelId="{0DA6F79A-AFA0-4797-A335-AD9232E12341}" type="presParOf" srcId="{6ED4EF60-B295-4ABF-A7B7-7BDE04281506}" destId="{23BD886A-4F51-4A6B-9A5B-243E82418B2B}" srcOrd="1" destOrd="0" presId="urn:microsoft.com/office/officeart/2018/2/layout/IconVerticalSolidList"/>
    <dgm:cxn modelId="{28B0B894-D707-4601-8CAA-BE187269B6B9}" type="presParOf" srcId="{6ED4EF60-B295-4ABF-A7B7-7BDE04281506}" destId="{D89AE87F-DA74-4E22-9EA6-EDCDEEC55D9B}" srcOrd="2" destOrd="0" presId="urn:microsoft.com/office/officeart/2018/2/layout/IconVerticalSolidList"/>
    <dgm:cxn modelId="{05595F3B-9B74-414E-AC05-F79DB634A4ED}" type="presParOf" srcId="{6ED4EF60-B295-4ABF-A7B7-7BDE04281506}" destId="{20EEE2F3-2B51-42E8-93FA-0CE6DD808144}" srcOrd="3" destOrd="0" presId="urn:microsoft.com/office/officeart/2018/2/layout/IconVerticalSolidList"/>
    <dgm:cxn modelId="{573347B7-3D14-4A54-9D5C-30CD3A4909CD}" type="presParOf" srcId="{07C329BC-DFA4-42C6-831F-95656029F985}" destId="{396EA923-F020-4EBD-9D9C-C7A31BB8DF4E}" srcOrd="5" destOrd="0" presId="urn:microsoft.com/office/officeart/2018/2/layout/IconVerticalSolidList"/>
    <dgm:cxn modelId="{DEE23AA5-8B5E-4BDD-BAAB-9C3A280BC6A1}" type="presParOf" srcId="{07C329BC-DFA4-42C6-831F-95656029F985}" destId="{896A3D8B-90D4-445A-99BE-2BB89A4EA47F}" srcOrd="6" destOrd="0" presId="urn:microsoft.com/office/officeart/2018/2/layout/IconVerticalSolidList"/>
    <dgm:cxn modelId="{E7D900D9-7FEE-4AF4-8001-016E0B681FBE}" type="presParOf" srcId="{896A3D8B-90D4-445A-99BE-2BB89A4EA47F}" destId="{4CD483B9-9032-41B2-A762-C54114AF8234}" srcOrd="0" destOrd="0" presId="urn:microsoft.com/office/officeart/2018/2/layout/IconVerticalSolidList"/>
    <dgm:cxn modelId="{F4312F30-7CEF-47BB-BD2D-08789A4A5F6C}" type="presParOf" srcId="{896A3D8B-90D4-445A-99BE-2BB89A4EA47F}" destId="{859A035D-67C5-4FF7-8CC7-E3C3ACEDCEBE}" srcOrd="1" destOrd="0" presId="urn:microsoft.com/office/officeart/2018/2/layout/IconVerticalSolidList"/>
    <dgm:cxn modelId="{94F11EB7-7529-4C80-AEF7-3E1B0998E595}" type="presParOf" srcId="{896A3D8B-90D4-445A-99BE-2BB89A4EA47F}" destId="{D63DCB3E-1982-4E07-99C2-BBF0FFF0DDB0}" srcOrd="2" destOrd="0" presId="urn:microsoft.com/office/officeart/2018/2/layout/IconVerticalSolidList"/>
    <dgm:cxn modelId="{4E74D42A-C4D2-4C4F-A8C6-0C0756FE040C}" type="presParOf" srcId="{896A3D8B-90D4-445A-99BE-2BB89A4EA47F}" destId="{3B1B2558-F7C4-4CFF-BD26-7F6A4D7785B7}" srcOrd="3" destOrd="0" presId="urn:microsoft.com/office/officeart/2018/2/layout/IconVerticalSolidList"/>
    <dgm:cxn modelId="{0B6AEA8A-A608-4A5C-8159-70C427F35935}" type="presParOf" srcId="{07C329BC-DFA4-42C6-831F-95656029F985}" destId="{8B838A46-EAB0-449B-B61B-3ED8879825C0}" srcOrd="7" destOrd="0" presId="urn:microsoft.com/office/officeart/2018/2/layout/IconVerticalSolidList"/>
    <dgm:cxn modelId="{25F0E55E-9189-4BD0-A71B-FABD9C62A781}" type="presParOf" srcId="{07C329BC-DFA4-42C6-831F-95656029F985}" destId="{16469FF0-D55C-4FDB-9588-3B680267DEA4}" srcOrd="8" destOrd="0" presId="urn:microsoft.com/office/officeart/2018/2/layout/IconVerticalSolidList"/>
    <dgm:cxn modelId="{3AE5D231-2D5B-4228-ABE0-C012CA8C6397}" type="presParOf" srcId="{16469FF0-D55C-4FDB-9588-3B680267DEA4}" destId="{8360E68B-1C9C-4127-AE84-56B8FF39AE5C}" srcOrd="0" destOrd="0" presId="urn:microsoft.com/office/officeart/2018/2/layout/IconVerticalSolidList"/>
    <dgm:cxn modelId="{70983DD3-87DA-49FD-BC12-D279AF0F09C4}" type="presParOf" srcId="{16469FF0-D55C-4FDB-9588-3B680267DEA4}" destId="{789FCEA6-C29C-4135-BAA4-6EA85068C48C}" srcOrd="1" destOrd="0" presId="urn:microsoft.com/office/officeart/2018/2/layout/IconVerticalSolidList"/>
    <dgm:cxn modelId="{946F602C-54A3-4521-B873-1277AD444B93}" type="presParOf" srcId="{16469FF0-D55C-4FDB-9588-3B680267DEA4}" destId="{937BD8F3-BA29-4163-94A5-4ED10AF7CA40}" srcOrd="2" destOrd="0" presId="urn:microsoft.com/office/officeart/2018/2/layout/IconVerticalSolidList"/>
    <dgm:cxn modelId="{41A88147-75F8-40C6-8372-F88A1CD1D8E8}" type="presParOf" srcId="{16469FF0-D55C-4FDB-9588-3B680267DEA4}" destId="{8375CE41-FBE6-400E-959C-9B2ADD88AAA7}" srcOrd="3" destOrd="0" presId="urn:microsoft.com/office/officeart/2018/2/layout/IconVerticalSolidList"/>
    <dgm:cxn modelId="{0124B4EE-3A28-465A-90F4-698B566166BF}" type="presParOf" srcId="{07C329BC-DFA4-42C6-831F-95656029F985}" destId="{EF3EAC21-BBDC-48CA-9015-553490B6D024}" srcOrd="9" destOrd="0" presId="urn:microsoft.com/office/officeart/2018/2/layout/IconVerticalSolidList"/>
    <dgm:cxn modelId="{69A6A118-0034-4BEE-969E-7D9EAAAD5635}" type="presParOf" srcId="{07C329BC-DFA4-42C6-831F-95656029F985}" destId="{10B39D1F-8037-40CD-9DF3-B1E86F8218FC}" srcOrd="10" destOrd="0" presId="urn:microsoft.com/office/officeart/2018/2/layout/IconVerticalSolidList"/>
    <dgm:cxn modelId="{7E3237BD-956A-41DF-8019-AF6AFFEB81AD}" type="presParOf" srcId="{10B39D1F-8037-40CD-9DF3-B1E86F8218FC}" destId="{8766AF7F-D5E7-4CF5-93B4-B4AF71B2F7B7}" srcOrd="0" destOrd="0" presId="urn:microsoft.com/office/officeart/2018/2/layout/IconVerticalSolidList"/>
    <dgm:cxn modelId="{C4858001-8FDE-4728-85CC-E59F679A4870}" type="presParOf" srcId="{10B39D1F-8037-40CD-9DF3-B1E86F8218FC}" destId="{4DA506B9-14B6-4DCD-A225-6D0A2AEBD6E2}" srcOrd="1" destOrd="0" presId="urn:microsoft.com/office/officeart/2018/2/layout/IconVerticalSolidList"/>
    <dgm:cxn modelId="{F51E5E3C-09CA-43D1-B810-C4E9F15D02F6}" type="presParOf" srcId="{10B39D1F-8037-40CD-9DF3-B1E86F8218FC}" destId="{C6C40794-A42D-411B-A342-CD62A5E48E21}" srcOrd="2" destOrd="0" presId="urn:microsoft.com/office/officeart/2018/2/layout/IconVerticalSolidList"/>
    <dgm:cxn modelId="{2DAAD998-499E-4C26-BD5E-40BE74E12A8B}" type="presParOf" srcId="{10B39D1F-8037-40CD-9DF3-B1E86F8218FC}" destId="{D4F358CF-547C-4245-BC43-3C32A46D4898}" srcOrd="3" destOrd="0" presId="urn:microsoft.com/office/officeart/2018/2/layout/IconVerticalSolidList"/>
    <dgm:cxn modelId="{DE1D9459-B259-4C77-8865-F874492BBCFF}" type="presParOf" srcId="{07C329BC-DFA4-42C6-831F-95656029F985}" destId="{CF21D9D5-D743-4E61-8556-A73FEBE2267E}" srcOrd="11" destOrd="0" presId="urn:microsoft.com/office/officeart/2018/2/layout/IconVerticalSolidList"/>
    <dgm:cxn modelId="{D3B50D9E-DEBC-42A8-87F4-3AADA63868BC}" type="presParOf" srcId="{07C329BC-DFA4-42C6-831F-95656029F985}" destId="{668943D7-42BF-480C-8B04-CB868BF359D3}" srcOrd="12" destOrd="0" presId="urn:microsoft.com/office/officeart/2018/2/layout/IconVerticalSolidList"/>
    <dgm:cxn modelId="{E7E357EA-997B-4401-95A0-13D41BA24F54}" type="presParOf" srcId="{668943D7-42BF-480C-8B04-CB868BF359D3}" destId="{ABD05436-7276-4517-9530-6C6AE8094ED2}" srcOrd="0" destOrd="0" presId="urn:microsoft.com/office/officeart/2018/2/layout/IconVerticalSolidList"/>
    <dgm:cxn modelId="{B56D4470-F249-4522-801E-FBF55BE95453}" type="presParOf" srcId="{668943D7-42BF-480C-8B04-CB868BF359D3}" destId="{7D0D651D-FE93-477E-848C-B6E8C4B09E40}" srcOrd="1" destOrd="0" presId="urn:microsoft.com/office/officeart/2018/2/layout/IconVerticalSolidList"/>
    <dgm:cxn modelId="{524618D0-35CF-4FBE-9D58-A8DDC50E074E}" type="presParOf" srcId="{668943D7-42BF-480C-8B04-CB868BF359D3}" destId="{01FD15CC-0406-41C7-8397-A190ABC7D9F0}" srcOrd="2" destOrd="0" presId="urn:microsoft.com/office/officeart/2018/2/layout/IconVerticalSolidList"/>
    <dgm:cxn modelId="{DBD34189-2A0E-40E7-BC53-D6493D5DA341}" type="presParOf" srcId="{668943D7-42BF-480C-8B04-CB868BF359D3}" destId="{42436F3F-CD84-417C-85A5-03BAF2C327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052FB-5EDB-473E-944A-A959B75DD783}">
      <dsp:nvSpPr>
        <dsp:cNvPr id="0" name=""/>
        <dsp:cNvSpPr/>
      </dsp:nvSpPr>
      <dsp:spPr>
        <a:xfrm>
          <a:off x="3616" y="356651"/>
          <a:ext cx="1581224" cy="9487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Identifying the research question </a:t>
          </a:r>
          <a:endParaRPr lang="en-GB" sz="1500" kern="1200" dirty="0"/>
        </a:p>
      </dsp:txBody>
      <dsp:txXfrm>
        <a:off x="31403" y="384438"/>
        <a:ext cx="1525650" cy="893160"/>
      </dsp:txXfrm>
    </dsp:sp>
    <dsp:sp modelId="{71D4A85B-ECC4-4AA4-B323-AF261D74D9AA}">
      <dsp:nvSpPr>
        <dsp:cNvPr id="0" name=""/>
        <dsp:cNvSpPr/>
      </dsp:nvSpPr>
      <dsp:spPr>
        <a:xfrm>
          <a:off x="1723988" y="634947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723988" y="713376"/>
        <a:ext cx="234653" cy="235285"/>
      </dsp:txXfrm>
    </dsp:sp>
    <dsp:sp modelId="{48CE73CD-86A3-412C-A55C-84A60E4E858E}">
      <dsp:nvSpPr>
        <dsp:cNvPr id="0" name=""/>
        <dsp:cNvSpPr/>
      </dsp:nvSpPr>
      <dsp:spPr>
        <a:xfrm>
          <a:off x="2217330" y="356651"/>
          <a:ext cx="1581224" cy="9487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Developing and aligning an inclusion criteria </a:t>
          </a:r>
          <a:endParaRPr lang="en-GB" sz="1500" kern="1200" dirty="0"/>
        </a:p>
      </dsp:txBody>
      <dsp:txXfrm>
        <a:off x="2245117" y="384438"/>
        <a:ext cx="1525650" cy="893160"/>
      </dsp:txXfrm>
    </dsp:sp>
    <dsp:sp modelId="{1C67984B-3F13-4489-A88A-F09A0A607C40}">
      <dsp:nvSpPr>
        <dsp:cNvPr id="0" name=""/>
        <dsp:cNvSpPr/>
      </dsp:nvSpPr>
      <dsp:spPr>
        <a:xfrm>
          <a:off x="3937702" y="634947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937702" y="713376"/>
        <a:ext cx="234653" cy="235285"/>
      </dsp:txXfrm>
    </dsp:sp>
    <dsp:sp modelId="{61D24E9E-945E-4AE4-9F95-C7A5896FD561}">
      <dsp:nvSpPr>
        <dsp:cNvPr id="0" name=""/>
        <dsp:cNvSpPr/>
      </dsp:nvSpPr>
      <dsp:spPr>
        <a:xfrm>
          <a:off x="4431044" y="356651"/>
          <a:ext cx="1581224" cy="9487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Searching the evidence </a:t>
          </a:r>
          <a:endParaRPr lang="en-GB" sz="1500" kern="1200" dirty="0"/>
        </a:p>
      </dsp:txBody>
      <dsp:txXfrm>
        <a:off x="4458831" y="384438"/>
        <a:ext cx="1525650" cy="893160"/>
      </dsp:txXfrm>
    </dsp:sp>
    <dsp:sp modelId="{53E24E41-54E2-44FA-B591-354EB20E9926}">
      <dsp:nvSpPr>
        <dsp:cNvPr id="0" name=""/>
        <dsp:cNvSpPr/>
      </dsp:nvSpPr>
      <dsp:spPr>
        <a:xfrm>
          <a:off x="6151417" y="634947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6151417" y="713376"/>
        <a:ext cx="234653" cy="235285"/>
      </dsp:txXfrm>
    </dsp:sp>
    <dsp:sp modelId="{C547D09D-7CC1-432D-A6BF-15A59C372E5D}">
      <dsp:nvSpPr>
        <dsp:cNvPr id="0" name=""/>
        <dsp:cNvSpPr/>
      </dsp:nvSpPr>
      <dsp:spPr>
        <a:xfrm>
          <a:off x="6644759" y="356651"/>
          <a:ext cx="1581224" cy="9487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Selecting the evidence</a:t>
          </a:r>
          <a:endParaRPr lang="en-GB" sz="1500" kern="1200" dirty="0"/>
        </a:p>
      </dsp:txBody>
      <dsp:txXfrm>
        <a:off x="6672546" y="384438"/>
        <a:ext cx="1525650" cy="893160"/>
      </dsp:txXfrm>
    </dsp:sp>
    <dsp:sp modelId="{B50600E9-FB2A-45B2-A1D9-B853AE135CA9}">
      <dsp:nvSpPr>
        <dsp:cNvPr id="0" name=""/>
        <dsp:cNvSpPr/>
      </dsp:nvSpPr>
      <dsp:spPr>
        <a:xfrm rot="5400000">
          <a:off x="7267761" y="1416072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-5400000">
        <a:off x="7317728" y="1444534"/>
        <a:ext cx="235285" cy="234653"/>
      </dsp:txXfrm>
    </dsp:sp>
    <dsp:sp modelId="{C80BC4BA-E233-4161-B092-1B15D4E95B87}">
      <dsp:nvSpPr>
        <dsp:cNvPr id="0" name=""/>
        <dsp:cNvSpPr/>
      </dsp:nvSpPr>
      <dsp:spPr>
        <a:xfrm>
          <a:off x="6644759" y="1937876"/>
          <a:ext cx="1581224" cy="94873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Evaluating the quality of the evidence</a:t>
          </a:r>
          <a:endParaRPr lang="en-GB" sz="1500" kern="1200" dirty="0"/>
        </a:p>
      </dsp:txBody>
      <dsp:txXfrm>
        <a:off x="6672546" y="1965663"/>
        <a:ext cx="1525650" cy="893160"/>
      </dsp:txXfrm>
    </dsp:sp>
    <dsp:sp modelId="{720A9DEC-74B3-46A7-A38D-DE27063F2AD3}">
      <dsp:nvSpPr>
        <dsp:cNvPr id="0" name=""/>
        <dsp:cNvSpPr/>
      </dsp:nvSpPr>
      <dsp:spPr>
        <a:xfrm rot="10800000">
          <a:off x="6170391" y="2216171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6270957" y="2294600"/>
        <a:ext cx="234653" cy="235285"/>
      </dsp:txXfrm>
    </dsp:sp>
    <dsp:sp modelId="{17E40425-7BBC-4D7E-9211-A988B22F9447}">
      <dsp:nvSpPr>
        <dsp:cNvPr id="0" name=""/>
        <dsp:cNvSpPr/>
      </dsp:nvSpPr>
      <dsp:spPr>
        <a:xfrm>
          <a:off x="4431044" y="1937876"/>
          <a:ext cx="1581224" cy="9487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Extracting the evidence </a:t>
          </a:r>
          <a:endParaRPr lang="en-GB" sz="1500" kern="1200" dirty="0"/>
        </a:p>
      </dsp:txBody>
      <dsp:txXfrm>
        <a:off x="4458831" y="1965663"/>
        <a:ext cx="1525650" cy="893160"/>
      </dsp:txXfrm>
    </dsp:sp>
    <dsp:sp modelId="{6D4ADFFE-B6F5-4F2E-BC79-23732D0B62E0}">
      <dsp:nvSpPr>
        <dsp:cNvPr id="0" name=""/>
        <dsp:cNvSpPr/>
      </dsp:nvSpPr>
      <dsp:spPr>
        <a:xfrm rot="10800000">
          <a:off x="3956677" y="2216171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4057243" y="2294600"/>
        <a:ext cx="234653" cy="235285"/>
      </dsp:txXfrm>
    </dsp:sp>
    <dsp:sp modelId="{143F117C-2C18-44B3-8AC4-37E4FE700099}">
      <dsp:nvSpPr>
        <dsp:cNvPr id="0" name=""/>
        <dsp:cNvSpPr/>
      </dsp:nvSpPr>
      <dsp:spPr>
        <a:xfrm>
          <a:off x="2217330" y="1937876"/>
          <a:ext cx="1581224" cy="9487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Analysis of the evidence </a:t>
          </a:r>
          <a:endParaRPr lang="en-GB" sz="1500" kern="1200" dirty="0"/>
        </a:p>
      </dsp:txBody>
      <dsp:txXfrm>
        <a:off x="2245117" y="1965663"/>
        <a:ext cx="1525650" cy="893160"/>
      </dsp:txXfrm>
    </dsp:sp>
    <dsp:sp modelId="{E51BFD83-B111-4E8D-BED6-144946146122}">
      <dsp:nvSpPr>
        <dsp:cNvPr id="0" name=""/>
        <dsp:cNvSpPr/>
      </dsp:nvSpPr>
      <dsp:spPr>
        <a:xfrm rot="10800000">
          <a:off x="1742963" y="2216171"/>
          <a:ext cx="335219" cy="392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1843529" y="2294600"/>
        <a:ext cx="234653" cy="235285"/>
      </dsp:txXfrm>
    </dsp:sp>
    <dsp:sp modelId="{7C6B7FB2-9CDF-4460-900C-6F787C398AF9}">
      <dsp:nvSpPr>
        <dsp:cNvPr id="0" name=""/>
        <dsp:cNvSpPr/>
      </dsp:nvSpPr>
      <dsp:spPr>
        <a:xfrm>
          <a:off x="3616" y="1937876"/>
          <a:ext cx="1581224" cy="9487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Presentation </a:t>
          </a:r>
          <a:endParaRPr lang="en-GB" sz="1500" kern="1200" dirty="0"/>
        </a:p>
      </dsp:txBody>
      <dsp:txXfrm>
        <a:off x="31403" y="1965663"/>
        <a:ext cx="1525650" cy="893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28109-378D-4A54-A352-C70A69AD6F1D}">
      <dsp:nvSpPr>
        <dsp:cNvPr id="0" name=""/>
        <dsp:cNvSpPr/>
      </dsp:nvSpPr>
      <dsp:spPr>
        <a:xfrm>
          <a:off x="0" y="2534"/>
          <a:ext cx="8229600" cy="539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D5662-FD8A-43D0-A24A-2EE40043E01A}">
      <dsp:nvSpPr>
        <dsp:cNvPr id="0" name=""/>
        <dsp:cNvSpPr/>
      </dsp:nvSpPr>
      <dsp:spPr>
        <a:xfrm>
          <a:off x="163286" y="123986"/>
          <a:ext cx="296884" cy="2968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166E2-283F-45B4-AEBA-79C269003E31}">
      <dsp:nvSpPr>
        <dsp:cNvPr id="0" name=""/>
        <dsp:cNvSpPr/>
      </dsp:nvSpPr>
      <dsp:spPr>
        <a:xfrm>
          <a:off x="623457" y="2534"/>
          <a:ext cx="7606142" cy="53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28" tIns="57128" rIns="57128" bIns="5712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PCC</a:t>
          </a:r>
          <a:r>
            <a:rPr lang="en-US" sz="1700" kern="1200"/>
            <a:t>- </a:t>
          </a:r>
          <a:r>
            <a:rPr lang="en-US" sz="1700" i="1" kern="1200"/>
            <a:t>Population Concept and Context</a:t>
          </a:r>
          <a:endParaRPr lang="en-US" sz="1700" kern="1200"/>
        </a:p>
      </dsp:txBody>
      <dsp:txXfrm>
        <a:off x="623457" y="2534"/>
        <a:ext cx="7606142" cy="539789"/>
      </dsp:txXfrm>
    </dsp:sp>
    <dsp:sp modelId="{10594EDA-3E3B-4CAF-8804-CEAF3ECDEC3A}">
      <dsp:nvSpPr>
        <dsp:cNvPr id="0" name=""/>
        <dsp:cNvSpPr/>
      </dsp:nvSpPr>
      <dsp:spPr>
        <a:xfrm>
          <a:off x="0" y="677271"/>
          <a:ext cx="8229600" cy="539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84F0A-277B-418A-9094-ED18DE082A52}">
      <dsp:nvSpPr>
        <dsp:cNvPr id="0" name=""/>
        <dsp:cNvSpPr/>
      </dsp:nvSpPr>
      <dsp:spPr>
        <a:xfrm>
          <a:off x="163286" y="798724"/>
          <a:ext cx="296884" cy="2968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07837-352A-44A8-89F8-FE4485767A73}">
      <dsp:nvSpPr>
        <dsp:cNvPr id="0" name=""/>
        <dsp:cNvSpPr/>
      </dsp:nvSpPr>
      <dsp:spPr>
        <a:xfrm>
          <a:off x="623457" y="677271"/>
          <a:ext cx="7606142" cy="53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28" tIns="57128" rIns="57128" bIns="5712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PICO </a:t>
          </a:r>
          <a:r>
            <a:rPr lang="en-US" sz="1700" kern="1200"/>
            <a:t>– </a:t>
          </a:r>
          <a:r>
            <a:rPr lang="en-US" sz="1700" i="1" kern="1200"/>
            <a:t>Population Intervention Comparison and Outcomes</a:t>
          </a:r>
          <a:endParaRPr lang="en-US" sz="1700" kern="1200"/>
        </a:p>
      </dsp:txBody>
      <dsp:txXfrm>
        <a:off x="623457" y="677271"/>
        <a:ext cx="7606142" cy="539789"/>
      </dsp:txXfrm>
    </dsp:sp>
    <dsp:sp modelId="{B09CAC96-0358-4286-ADEE-8CA17D2C7F3B}">
      <dsp:nvSpPr>
        <dsp:cNvPr id="0" name=""/>
        <dsp:cNvSpPr/>
      </dsp:nvSpPr>
      <dsp:spPr>
        <a:xfrm>
          <a:off x="0" y="1352008"/>
          <a:ext cx="8229600" cy="539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97292-07E5-4D0A-8B58-71255619772F}">
      <dsp:nvSpPr>
        <dsp:cNvPr id="0" name=""/>
        <dsp:cNvSpPr/>
      </dsp:nvSpPr>
      <dsp:spPr>
        <a:xfrm>
          <a:off x="163286" y="1473461"/>
          <a:ext cx="296884" cy="2968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4010A-261E-49C6-A5A1-365B4486FABC}">
      <dsp:nvSpPr>
        <dsp:cNvPr id="0" name=""/>
        <dsp:cNvSpPr/>
      </dsp:nvSpPr>
      <dsp:spPr>
        <a:xfrm>
          <a:off x="623457" y="1352008"/>
          <a:ext cx="7606142" cy="53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28" tIns="57128" rIns="57128" bIns="5712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PICOT (S)- </a:t>
          </a:r>
          <a:r>
            <a:rPr lang="en-US" sz="1700" i="1" kern="1200"/>
            <a:t>Timeframe  (setting)</a:t>
          </a:r>
          <a:endParaRPr lang="en-US" sz="1700" kern="1200"/>
        </a:p>
      </dsp:txBody>
      <dsp:txXfrm>
        <a:off x="623457" y="1352008"/>
        <a:ext cx="7606142" cy="539789"/>
      </dsp:txXfrm>
    </dsp:sp>
    <dsp:sp modelId="{F75D3AE2-13E8-4362-A2D3-DF05C9E44081}">
      <dsp:nvSpPr>
        <dsp:cNvPr id="0" name=""/>
        <dsp:cNvSpPr/>
      </dsp:nvSpPr>
      <dsp:spPr>
        <a:xfrm>
          <a:off x="0" y="2026745"/>
          <a:ext cx="8229600" cy="539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79565-CA44-42F5-A417-F5E337813ADB}">
      <dsp:nvSpPr>
        <dsp:cNvPr id="0" name=""/>
        <dsp:cNvSpPr/>
      </dsp:nvSpPr>
      <dsp:spPr>
        <a:xfrm>
          <a:off x="163286" y="2148198"/>
          <a:ext cx="296884" cy="2968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BA3B1-5D25-446F-8C14-9C95D170CA1D}">
      <dsp:nvSpPr>
        <dsp:cNvPr id="0" name=""/>
        <dsp:cNvSpPr/>
      </dsp:nvSpPr>
      <dsp:spPr>
        <a:xfrm>
          <a:off x="623457" y="2026745"/>
          <a:ext cx="7606142" cy="53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28" tIns="57128" rIns="57128" bIns="5712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SPIDER</a:t>
          </a:r>
          <a:r>
            <a:rPr lang="en-US" sz="1700" kern="1200"/>
            <a:t>- </a:t>
          </a:r>
          <a:r>
            <a:rPr lang="en-US" sz="1700" i="1" kern="1200"/>
            <a:t>Sample Phenomena of Interest Design, Evaluation Research Type </a:t>
          </a:r>
          <a:endParaRPr lang="en-US" sz="1700" kern="1200"/>
        </a:p>
      </dsp:txBody>
      <dsp:txXfrm>
        <a:off x="623457" y="2026745"/>
        <a:ext cx="7606142" cy="539789"/>
      </dsp:txXfrm>
    </dsp:sp>
    <dsp:sp modelId="{90C34E2A-74E7-415B-AED3-22816D863F12}">
      <dsp:nvSpPr>
        <dsp:cNvPr id="0" name=""/>
        <dsp:cNvSpPr/>
      </dsp:nvSpPr>
      <dsp:spPr>
        <a:xfrm>
          <a:off x="0" y="2701483"/>
          <a:ext cx="8229600" cy="53978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69BD4-6C70-4B18-A1CF-A45AC5868AC2}">
      <dsp:nvSpPr>
        <dsp:cNvPr id="0" name=""/>
        <dsp:cNvSpPr/>
      </dsp:nvSpPr>
      <dsp:spPr>
        <a:xfrm>
          <a:off x="163286" y="2822935"/>
          <a:ext cx="296884" cy="2968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7DD34-A5AF-49E6-839E-BC8B924CC9E6}">
      <dsp:nvSpPr>
        <dsp:cNvPr id="0" name=""/>
        <dsp:cNvSpPr/>
      </dsp:nvSpPr>
      <dsp:spPr>
        <a:xfrm>
          <a:off x="623457" y="2701483"/>
          <a:ext cx="7606142" cy="53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28" tIns="57128" rIns="57128" bIns="5712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Etc </a:t>
          </a:r>
        </a:p>
      </dsp:txBody>
      <dsp:txXfrm>
        <a:off x="623457" y="2701483"/>
        <a:ext cx="7606142" cy="539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811C3-88E0-414B-8E80-CB460B06CFF7}">
      <dsp:nvSpPr>
        <dsp:cNvPr id="0" name=""/>
        <dsp:cNvSpPr/>
      </dsp:nvSpPr>
      <dsp:spPr>
        <a:xfrm>
          <a:off x="0" y="407711"/>
          <a:ext cx="8229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036C7-136B-4AB0-B096-789C14F976ED}">
      <dsp:nvSpPr>
        <dsp:cNvPr id="0" name=""/>
        <dsp:cNvSpPr/>
      </dsp:nvSpPr>
      <dsp:spPr>
        <a:xfrm>
          <a:off x="411480" y="53471"/>
          <a:ext cx="576072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Search string </a:t>
          </a:r>
          <a:endParaRPr lang="en-GB" sz="2400" kern="1200" dirty="0"/>
        </a:p>
      </dsp:txBody>
      <dsp:txXfrm>
        <a:off x="446065" y="88056"/>
        <a:ext cx="5691550" cy="639310"/>
      </dsp:txXfrm>
    </dsp:sp>
    <dsp:sp modelId="{FEB27266-710E-44B5-8466-56FF3213CE8D}">
      <dsp:nvSpPr>
        <dsp:cNvPr id="0" name=""/>
        <dsp:cNvSpPr/>
      </dsp:nvSpPr>
      <dsp:spPr>
        <a:xfrm>
          <a:off x="0" y="1496351"/>
          <a:ext cx="8229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8FEF1-0E90-480F-874D-722651A360CC}">
      <dsp:nvSpPr>
        <dsp:cNvPr id="0" name=""/>
        <dsp:cNvSpPr/>
      </dsp:nvSpPr>
      <dsp:spPr>
        <a:xfrm>
          <a:off x="411480" y="1142111"/>
          <a:ext cx="576072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bases or Sources</a:t>
          </a:r>
          <a:endParaRPr lang="en-GB" sz="2400" kern="1200" dirty="0"/>
        </a:p>
      </dsp:txBody>
      <dsp:txXfrm>
        <a:off x="446065" y="1176696"/>
        <a:ext cx="5691550" cy="639310"/>
      </dsp:txXfrm>
    </dsp:sp>
    <dsp:sp modelId="{F3A03738-F641-4443-AA64-6357AB28F6E6}">
      <dsp:nvSpPr>
        <dsp:cNvPr id="0" name=""/>
        <dsp:cNvSpPr/>
      </dsp:nvSpPr>
      <dsp:spPr>
        <a:xfrm>
          <a:off x="0" y="2584991"/>
          <a:ext cx="8229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FF59C-6C1B-4BAD-8493-2F8C5F4F3471}">
      <dsp:nvSpPr>
        <dsp:cNvPr id="0" name=""/>
        <dsp:cNvSpPr/>
      </dsp:nvSpPr>
      <dsp:spPr>
        <a:xfrm>
          <a:off x="411480" y="2230751"/>
          <a:ext cx="576072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Inclusion and exclusion criteria </a:t>
          </a:r>
          <a:endParaRPr lang="en-GB" sz="2400" kern="1200" dirty="0"/>
        </a:p>
      </dsp:txBody>
      <dsp:txXfrm>
        <a:off x="446065" y="2265336"/>
        <a:ext cx="5691550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31DF4-5CFF-40E6-9877-7BB02D116EA9}">
      <dsp:nvSpPr>
        <dsp:cNvPr id="0" name=""/>
        <dsp:cNvSpPr/>
      </dsp:nvSpPr>
      <dsp:spPr>
        <a:xfrm rot="5400000">
          <a:off x="-182226" y="182482"/>
          <a:ext cx="1214843" cy="85039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 liminary </a:t>
          </a:r>
          <a:endParaRPr lang="en-GB" sz="1300" kern="1200" dirty="0"/>
        </a:p>
      </dsp:txBody>
      <dsp:txXfrm rot="-5400000">
        <a:off x="1" y="425450"/>
        <a:ext cx="850390" cy="364453"/>
      </dsp:txXfrm>
    </dsp:sp>
    <dsp:sp modelId="{0A75502A-1189-4317-9F7E-F8E51FE93B10}">
      <dsp:nvSpPr>
        <dsp:cNvPr id="0" name=""/>
        <dsp:cNvSpPr/>
      </dsp:nvSpPr>
      <dsp:spPr>
        <a:xfrm rot="5400000">
          <a:off x="4145171" y="-3294524"/>
          <a:ext cx="789648" cy="73792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Get your criteria clear with your team 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Resolution process</a:t>
          </a:r>
          <a:endParaRPr lang="en-GB" sz="1500" kern="1200" dirty="0"/>
        </a:p>
      </dsp:txBody>
      <dsp:txXfrm rot="-5400000">
        <a:off x="850391" y="38803"/>
        <a:ext cx="7340662" cy="712554"/>
      </dsp:txXfrm>
    </dsp:sp>
    <dsp:sp modelId="{00F20CB0-1C0F-4B3F-BF5C-A7A2F60E991E}">
      <dsp:nvSpPr>
        <dsp:cNvPr id="0" name=""/>
        <dsp:cNvSpPr/>
      </dsp:nvSpPr>
      <dsp:spPr>
        <a:xfrm rot="5400000">
          <a:off x="-182226" y="1196708"/>
          <a:ext cx="1214843" cy="850390"/>
        </a:xfrm>
        <a:prstGeom prst="chevron">
          <a:avLst/>
        </a:prstGeom>
        <a:gradFill rotWithShape="0">
          <a:gsLst>
            <a:gs pos="0">
              <a:schemeClr val="accent2">
                <a:hueOff val="-5335573"/>
                <a:satOff val="13020"/>
                <a:lumOff val="-8726"/>
                <a:alphaOff val="0"/>
                <a:shade val="51000"/>
                <a:satMod val="130000"/>
              </a:schemeClr>
            </a:gs>
            <a:gs pos="80000">
              <a:schemeClr val="accent2">
                <a:hueOff val="-5335573"/>
                <a:satOff val="13020"/>
                <a:lumOff val="-8726"/>
                <a:alphaOff val="0"/>
                <a:shade val="93000"/>
                <a:satMod val="130000"/>
              </a:schemeClr>
            </a:gs>
            <a:gs pos="100000">
              <a:schemeClr val="accent2">
                <a:hueOff val="-5335573"/>
                <a:satOff val="13020"/>
                <a:lumOff val="-8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Step 1</a:t>
          </a:r>
          <a:endParaRPr lang="en-GB" sz="1300" kern="1200" dirty="0"/>
        </a:p>
      </dsp:txBody>
      <dsp:txXfrm rot="-5400000">
        <a:off x="1" y="1439676"/>
        <a:ext cx="850390" cy="364453"/>
      </dsp:txXfrm>
    </dsp:sp>
    <dsp:sp modelId="{0C21A0B2-1C6F-4A69-BB49-EC7AE976CBDA}">
      <dsp:nvSpPr>
        <dsp:cNvPr id="0" name=""/>
        <dsp:cNvSpPr/>
      </dsp:nvSpPr>
      <dsp:spPr>
        <a:xfrm rot="5400000">
          <a:off x="4145171" y="-2280298"/>
          <a:ext cx="789648" cy="73792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5335573"/>
              <a:satOff val="13020"/>
              <a:lumOff val="-8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Abstracts and Titles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Screen against criteria and review question.. Blindly 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Then discuss the choices</a:t>
          </a:r>
          <a:endParaRPr lang="en-GB" sz="1500" kern="1200" dirty="0"/>
        </a:p>
      </dsp:txBody>
      <dsp:txXfrm rot="-5400000">
        <a:off x="850391" y="1053029"/>
        <a:ext cx="7340662" cy="712554"/>
      </dsp:txXfrm>
    </dsp:sp>
    <dsp:sp modelId="{9D809D4E-DA16-42F6-BDDE-5D46E70AEB3F}">
      <dsp:nvSpPr>
        <dsp:cNvPr id="0" name=""/>
        <dsp:cNvSpPr/>
      </dsp:nvSpPr>
      <dsp:spPr>
        <a:xfrm rot="5400000">
          <a:off x="-182226" y="2210933"/>
          <a:ext cx="1214843" cy="850390"/>
        </a:xfrm>
        <a:prstGeom prst="chevron">
          <a:avLst/>
        </a:prstGeom>
        <a:gradFill rotWithShape="0">
          <a:gsLst>
            <a:gs pos="0">
              <a:schemeClr val="accent2">
                <a:hueOff val="-10671147"/>
                <a:satOff val="26040"/>
                <a:lumOff val="-17451"/>
                <a:alphaOff val="0"/>
                <a:shade val="51000"/>
                <a:satMod val="130000"/>
              </a:schemeClr>
            </a:gs>
            <a:gs pos="80000">
              <a:schemeClr val="accent2">
                <a:hueOff val="-10671147"/>
                <a:satOff val="26040"/>
                <a:lumOff val="-17451"/>
                <a:alphaOff val="0"/>
                <a:shade val="93000"/>
                <a:satMod val="130000"/>
              </a:schemeClr>
            </a:gs>
            <a:gs pos="100000">
              <a:schemeClr val="accent2">
                <a:hueOff val="-10671147"/>
                <a:satOff val="26040"/>
                <a:lumOff val="-17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Step 3</a:t>
          </a:r>
          <a:endParaRPr lang="en-GB" sz="1300" kern="1200" dirty="0"/>
        </a:p>
      </dsp:txBody>
      <dsp:txXfrm rot="-5400000">
        <a:off x="1" y="2453901"/>
        <a:ext cx="850390" cy="364453"/>
      </dsp:txXfrm>
    </dsp:sp>
    <dsp:sp modelId="{9C878A41-D911-4CBF-B020-88D0AE2B3462}">
      <dsp:nvSpPr>
        <dsp:cNvPr id="0" name=""/>
        <dsp:cNvSpPr/>
      </dsp:nvSpPr>
      <dsp:spPr>
        <a:xfrm rot="5400000">
          <a:off x="4145171" y="-1266073"/>
          <a:ext cx="789648" cy="73792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0671147"/>
              <a:satOff val="26040"/>
              <a:lumOff val="-17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Access full text articles 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Repeat step one 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Discuss </a:t>
          </a:r>
          <a:endParaRPr lang="en-GB" sz="1500" kern="1200" dirty="0"/>
        </a:p>
      </dsp:txBody>
      <dsp:txXfrm rot="-5400000">
        <a:off x="850391" y="2067254"/>
        <a:ext cx="7340662" cy="7125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D59D4-A761-4370-8878-EB00CF7576D4}">
      <dsp:nvSpPr>
        <dsp:cNvPr id="0" name=""/>
        <dsp:cNvSpPr/>
      </dsp:nvSpPr>
      <dsp:spPr>
        <a:xfrm>
          <a:off x="0" y="277"/>
          <a:ext cx="8229600" cy="381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BB212-3ACD-4E10-9282-D043637AA259}">
      <dsp:nvSpPr>
        <dsp:cNvPr id="0" name=""/>
        <dsp:cNvSpPr/>
      </dsp:nvSpPr>
      <dsp:spPr>
        <a:xfrm>
          <a:off x="115421" y="86127"/>
          <a:ext cx="209857" cy="2098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57401-2ADC-4E17-8F28-24EB80B8CF07}">
      <dsp:nvSpPr>
        <dsp:cNvPr id="0" name=""/>
        <dsp:cNvSpPr/>
      </dsp:nvSpPr>
      <dsp:spPr>
        <a:xfrm>
          <a:off x="440700" y="277"/>
          <a:ext cx="7788899" cy="38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2" tIns="40382" rIns="40382" bIns="40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Registering your review (osf; figshare etc)</a:t>
          </a:r>
        </a:p>
      </dsp:txBody>
      <dsp:txXfrm>
        <a:off x="440700" y="277"/>
        <a:ext cx="7788899" cy="381559"/>
      </dsp:txXfrm>
    </dsp:sp>
    <dsp:sp modelId="{8316622E-A1A4-4535-AE41-BF4424DEBBF8}">
      <dsp:nvSpPr>
        <dsp:cNvPr id="0" name=""/>
        <dsp:cNvSpPr/>
      </dsp:nvSpPr>
      <dsp:spPr>
        <a:xfrm>
          <a:off x="0" y="477226"/>
          <a:ext cx="8229600" cy="381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C4F32-7039-4027-9A3A-BA43ED2896F6}">
      <dsp:nvSpPr>
        <dsp:cNvPr id="0" name=""/>
        <dsp:cNvSpPr/>
      </dsp:nvSpPr>
      <dsp:spPr>
        <a:xfrm>
          <a:off x="115421" y="563076"/>
          <a:ext cx="209857" cy="2098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7C1CF-8003-4B27-BB63-5EC9B8671EF5}">
      <dsp:nvSpPr>
        <dsp:cNvPr id="0" name=""/>
        <dsp:cNvSpPr/>
      </dsp:nvSpPr>
      <dsp:spPr>
        <a:xfrm>
          <a:off x="440700" y="477226"/>
          <a:ext cx="7788899" cy="38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2" tIns="40382" rIns="40382" bIns="40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Ethics clearance </a:t>
          </a:r>
        </a:p>
      </dsp:txBody>
      <dsp:txXfrm>
        <a:off x="440700" y="477226"/>
        <a:ext cx="7788899" cy="381559"/>
      </dsp:txXfrm>
    </dsp:sp>
    <dsp:sp modelId="{DC988D5B-33B1-48A2-9916-C8326242153E}">
      <dsp:nvSpPr>
        <dsp:cNvPr id="0" name=""/>
        <dsp:cNvSpPr/>
      </dsp:nvSpPr>
      <dsp:spPr>
        <a:xfrm>
          <a:off x="0" y="954175"/>
          <a:ext cx="8229600" cy="381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D886A-4F51-4A6B-9A5B-243E82418B2B}">
      <dsp:nvSpPr>
        <dsp:cNvPr id="0" name=""/>
        <dsp:cNvSpPr/>
      </dsp:nvSpPr>
      <dsp:spPr>
        <a:xfrm>
          <a:off x="115421" y="1040025"/>
          <a:ext cx="209857" cy="2098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EE2F3-2B51-42E8-93FA-0CE6DD808144}">
      <dsp:nvSpPr>
        <dsp:cNvPr id="0" name=""/>
        <dsp:cNvSpPr/>
      </dsp:nvSpPr>
      <dsp:spPr>
        <a:xfrm>
          <a:off x="440700" y="954175"/>
          <a:ext cx="7788899" cy="38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2" tIns="40382" rIns="40382" bIns="40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Librarian or information specialist </a:t>
          </a:r>
        </a:p>
      </dsp:txBody>
      <dsp:txXfrm>
        <a:off x="440700" y="954175"/>
        <a:ext cx="7788899" cy="381559"/>
      </dsp:txXfrm>
    </dsp:sp>
    <dsp:sp modelId="{4CD483B9-9032-41B2-A762-C54114AF8234}">
      <dsp:nvSpPr>
        <dsp:cNvPr id="0" name=""/>
        <dsp:cNvSpPr/>
      </dsp:nvSpPr>
      <dsp:spPr>
        <a:xfrm>
          <a:off x="0" y="1431123"/>
          <a:ext cx="8229600" cy="381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A035D-67C5-4FF7-8CC7-E3C3ACEDCEBE}">
      <dsp:nvSpPr>
        <dsp:cNvPr id="0" name=""/>
        <dsp:cNvSpPr/>
      </dsp:nvSpPr>
      <dsp:spPr>
        <a:xfrm>
          <a:off x="115421" y="1516974"/>
          <a:ext cx="209857" cy="2098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B2558-F7C4-4CFF-BD26-7F6A4D7785B7}">
      <dsp:nvSpPr>
        <dsp:cNvPr id="0" name=""/>
        <dsp:cNvSpPr/>
      </dsp:nvSpPr>
      <dsp:spPr>
        <a:xfrm>
          <a:off x="440700" y="1431123"/>
          <a:ext cx="7788899" cy="38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2" tIns="40382" rIns="40382" bIns="40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Access to various data bases</a:t>
          </a:r>
        </a:p>
      </dsp:txBody>
      <dsp:txXfrm>
        <a:off x="440700" y="1431123"/>
        <a:ext cx="7788899" cy="381559"/>
      </dsp:txXfrm>
    </dsp:sp>
    <dsp:sp modelId="{8360E68B-1C9C-4127-AE84-56B8FF39AE5C}">
      <dsp:nvSpPr>
        <dsp:cNvPr id="0" name=""/>
        <dsp:cNvSpPr/>
      </dsp:nvSpPr>
      <dsp:spPr>
        <a:xfrm>
          <a:off x="0" y="1908072"/>
          <a:ext cx="8229600" cy="381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FCEA6-C29C-4135-BAA4-6EA85068C48C}">
      <dsp:nvSpPr>
        <dsp:cNvPr id="0" name=""/>
        <dsp:cNvSpPr/>
      </dsp:nvSpPr>
      <dsp:spPr>
        <a:xfrm>
          <a:off x="115421" y="1993923"/>
          <a:ext cx="209857" cy="2098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5CE41-FBE6-400E-959C-9B2ADD88AAA7}">
      <dsp:nvSpPr>
        <dsp:cNvPr id="0" name=""/>
        <dsp:cNvSpPr/>
      </dsp:nvSpPr>
      <dsp:spPr>
        <a:xfrm>
          <a:off x="440700" y="1908072"/>
          <a:ext cx="7788899" cy="38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2" tIns="40382" rIns="40382" bIns="40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statistician</a:t>
          </a:r>
        </a:p>
      </dsp:txBody>
      <dsp:txXfrm>
        <a:off x="440700" y="1908072"/>
        <a:ext cx="7788899" cy="381559"/>
      </dsp:txXfrm>
    </dsp:sp>
    <dsp:sp modelId="{8766AF7F-D5E7-4CF5-93B4-B4AF71B2F7B7}">
      <dsp:nvSpPr>
        <dsp:cNvPr id="0" name=""/>
        <dsp:cNvSpPr/>
      </dsp:nvSpPr>
      <dsp:spPr>
        <a:xfrm>
          <a:off x="0" y="2385021"/>
          <a:ext cx="8229600" cy="381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506B9-14B6-4DCD-A225-6D0A2AEBD6E2}">
      <dsp:nvSpPr>
        <dsp:cNvPr id="0" name=""/>
        <dsp:cNvSpPr/>
      </dsp:nvSpPr>
      <dsp:spPr>
        <a:xfrm>
          <a:off x="115421" y="2470872"/>
          <a:ext cx="209857" cy="20985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358CF-547C-4245-BC43-3C32A46D4898}">
      <dsp:nvSpPr>
        <dsp:cNvPr id="0" name=""/>
        <dsp:cNvSpPr/>
      </dsp:nvSpPr>
      <dsp:spPr>
        <a:xfrm>
          <a:off x="440700" y="2385021"/>
          <a:ext cx="7788899" cy="38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2" tIns="40382" rIns="40382" bIns="40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Rayaan.ai </a:t>
          </a:r>
        </a:p>
      </dsp:txBody>
      <dsp:txXfrm>
        <a:off x="440700" y="2385021"/>
        <a:ext cx="7788899" cy="381559"/>
      </dsp:txXfrm>
    </dsp:sp>
    <dsp:sp modelId="{ABD05436-7276-4517-9530-6C6AE8094ED2}">
      <dsp:nvSpPr>
        <dsp:cNvPr id="0" name=""/>
        <dsp:cNvSpPr/>
      </dsp:nvSpPr>
      <dsp:spPr>
        <a:xfrm>
          <a:off x="0" y="2861970"/>
          <a:ext cx="8229600" cy="3815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D651D-FE93-477E-848C-B6E8C4B09E40}">
      <dsp:nvSpPr>
        <dsp:cNvPr id="0" name=""/>
        <dsp:cNvSpPr/>
      </dsp:nvSpPr>
      <dsp:spPr>
        <a:xfrm>
          <a:off x="115421" y="2947821"/>
          <a:ext cx="209857" cy="20985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36F3F-CD84-417C-85A5-03BAF2C32700}">
      <dsp:nvSpPr>
        <dsp:cNvPr id="0" name=""/>
        <dsp:cNvSpPr/>
      </dsp:nvSpPr>
      <dsp:spPr>
        <a:xfrm>
          <a:off x="440700" y="2861970"/>
          <a:ext cx="7788899" cy="38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2" tIns="40382" rIns="40382" bIns="40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Google form </a:t>
          </a:r>
        </a:p>
      </dsp:txBody>
      <dsp:txXfrm>
        <a:off x="440700" y="2861970"/>
        <a:ext cx="7788899" cy="381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34AF9-F0B7-4193-BFD6-E19F2F40B644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EB05-1B55-432B-9CD8-8E04FBC8E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5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that the focus is on engaging with the literature and finding out about a specific subject.</a:t>
            </a:r>
          </a:p>
          <a:p>
            <a:r>
              <a:rPr lang="en-US" dirty="0"/>
              <a:t>There are various approaches to do this depending on purpose and they are currently 48 different types of conducting a review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EB05-1B55-432B-9CD8-8E04FBC8EC6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7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EB05-1B55-432B-9CD8-8E04FBC8EC6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9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Concept and Context </a:t>
            </a:r>
          </a:p>
          <a:p>
            <a:r>
              <a:rPr lang="en-US" dirty="0"/>
              <a:t>Population Intervention Comparison Outcome </a:t>
            </a:r>
          </a:p>
          <a:p>
            <a:r>
              <a:rPr lang="en-US" dirty="0"/>
              <a:t>Population </a:t>
            </a:r>
            <a:r>
              <a:rPr lang="en-US" dirty="0" err="1"/>
              <a:t>Interven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EB05-1B55-432B-9CD8-8E04FBC8EC6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77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Priliminary</a:t>
            </a:r>
            <a:r>
              <a:rPr lang="en-US" dirty="0"/>
              <a:t> search string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EB05-1B55-432B-9CD8-8E04FBC8EC6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33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EB05-1B55-432B-9CD8-8E04FBC8EC6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060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effectiveness of paracetamol compared to aspirin on pain management in burn children?</a:t>
            </a:r>
          </a:p>
          <a:p>
            <a:endParaRPr lang="en-US" dirty="0"/>
          </a:p>
          <a:p>
            <a:r>
              <a:rPr lang="en-US" dirty="0"/>
              <a:t>Inclusion that you may focus only on RCT, or quantitative studies </a:t>
            </a:r>
            <a:r>
              <a:rPr lang="en-US" dirty="0" err="1"/>
              <a:t>etc</a:t>
            </a:r>
            <a:r>
              <a:rPr lang="en-US" dirty="0"/>
              <a:t> you may consider the hierarchy of evidence to make the decision {statistical would require high level of methodological homogeneity –which may need input from a statistician… effect </a:t>
            </a:r>
            <a:r>
              <a:rPr lang="en-US" dirty="0" err="1"/>
              <a:t>sizs</a:t>
            </a:r>
            <a:r>
              <a:rPr lang="en-US" dirty="0"/>
              <a:t>, </a:t>
            </a:r>
            <a:r>
              <a:rPr lang="en-US" dirty="0" err="1"/>
              <a:t>dicohomous</a:t>
            </a:r>
            <a:r>
              <a:rPr lang="en-US" dirty="0"/>
              <a:t> data, continuous data</a:t>
            </a:r>
          </a:p>
          <a:p>
            <a:endParaRPr lang="en-US" dirty="0"/>
          </a:p>
          <a:p>
            <a:r>
              <a:rPr lang="en-US" dirty="0"/>
              <a:t>Narrative summary is the overall outcome which is often descriptive and comparing outcomes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EB05-1B55-432B-9CD8-8E04FBC8EC6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145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068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563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135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946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145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251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167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121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7087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262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" y="4569894"/>
            <a:ext cx="9144441" cy="5736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43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ADC51-BA1A-4A58-A325-FFF2E7AC2367}" type="datetimeFigureOut">
              <a:rPr lang="en-ZA" smtClean="0"/>
              <a:t>2024/04/04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3"/>
            <a:ext cx="755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388AF-5871-411C-8AC2-D2D8F546904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14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nyonic@ufs.ac.za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45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715766"/>
            <a:ext cx="9144000" cy="1019558"/>
          </a:xfrm>
          <a:prstGeom prst="rect">
            <a:avLst/>
          </a:prstGeom>
          <a:gradFill>
            <a:gsLst>
              <a:gs pos="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ound Same Side Corner Rectangle 3"/>
          <p:cNvSpPr/>
          <p:nvPr/>
        </p:nvSpPr>
        <p:spPr>
          <a:xfrm rot="5400000">
            <a:off x="3420000" y="-1784234"/>
            <a:ext cx="1080000" cy="7920000"/>
          </a:xfrm>
          <a:prstGeom prst="round2SameRect">
            <a:avLst>
              <a:gd name="adj1" fmla="val 6933"/>
              <a:gd name="adj2" fmla="val 0"/>
            </a:avLst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Title 26"/>
          <p:cNvSpPr>
            <a:spLocks noGrp="1"/>
          </p:cNvSpPr>
          <p:nvPr>
            <p:ph type="ctrTitle"/>
          </p:nvPr>
        </p:nvSpPr>
        <p:spPr>
          <a:xfrm>
            <a:off x="251520" y="1635766"/>
            <a:ext cx="7668480" cy="1080000"/>
          </a:xfrm>
        </p:spPr>
        <p:txBody>
          <a:bodyPr>
            <a:normAutofit/>
          </a:bodyPr>
          <a:lstStyle/>
          <a:p>
            <a:r>
              <a:rPr lang="en-ZA" b="1" dirty="0">
                <a:solidFill>
                  <a:schemeClr val="bg1"/>
                </a:solidFill>
              </a:rPr>
              <a:t>Reviews </a:t>
            </a:r>
          </a:p>
        </p:txBody>
      </p:sp>
      <p:sp>
        <p:nvSpPr>
          <p:cNvPr id="16" name="Round Same Side Corner Rectangle 15"/>
          <p:cNvSpPr/>
          <p:nvPr/>
        </p:nvSpPr>
        <p:spPr>
          <a:xfrm rot="16200000" flipH="1">
            <a:off x="8063999" y="1635765"/>
            <a:ext cx="1080000" cy="1080000"/>
          </a:xfrm>
          <a:prstGeom prst="round2SameRect">
            <a:avLst>
              <a:gd name="adj1" fmla="val 6933"/>
              <a:gd name="adj2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324"/>
            <a:ext cx="9144000" cy="14081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2639" y="3785102"/>
            <a:ext cx="273151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ZA" sz="800" dirty="0">
                <a:solidFill>
                  <a:schemeClr val="bg1"/>
                </a:solidFill>
              </a:rPr>
              <a:t>T: +27 51 401 9111  |  E: info@ufs.ac.za  |   </a:t>
            </a:r>
            <a:r>
              <a:rPr lang="en-ZA" sz="800" b="1" dirty="0">
                <a:solidFill>
                  <a:schemeClr val="bg1"/>
                </a:solidFill>
              </a:rPr>
              <a:t>www.ufs.ac.za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12" y="1724778"/>
            <a:ext cx="901975" cy="901975"/>
          </a:xfrm>
          <a:prstGeom prst="rect">
            <a:avLst/>
          </a:prstGeom>
        </p:spPr>
      </p:pic>
      <p:sp>
        <p:nvSpPr>
          <p:cNvPr id="23" name="Round Same Side Corner Rectangle 22"/>
          <p:cNvSpPr/>
          <p:nvPr/>
        </p:nvSpPr>
        <p:spPr>
          <a:xfrm rot="10800000">
            <a:off x="2772000" y="0"/>
            <a:ext cx="3600000" cy="288000"/>
          </a:xfrm>
          <a:prstGeom prst="round2SameRect">
            <a:avLst>
              <a:gd name="adj1" fmla="val 3512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BDB214-D970-4622-B629-CC0A2BF0E748}"/>
              </a:ext>
            </a:extLst>
          </p:cNvPr>
          <p:cNvSpPr txBox="1"/>
          <p:nvPr/>
        </p:nvSpPr>
        <p:spPr>
          <a:xfrm>
            <a:off x="7192946" y="3739880"/>
            <a:ext cx="174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 C Nyoni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82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1918842-0ABA-9D88-33A4-B7AC45D47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 search string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C1A603-1379-CB79-BFD9-DEB1B80B3D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2761431"/>
              </p:ext>
            </p:extLst>
          </p:nvPr>
        </p:nvGraphicFramePr>
        <p:xfrm>
          <a:off x="457200" y="1131590"/>
          <a:ext cx="7355160" cy="2476532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7355160">
                  <a:extLst>
                    <a:ext uri="{9D8B030D-6E8A-4147-A177-3AD203B41FA5}">
                      <a16:colId xmlns:a16="http://schemas.microsoft.com/office/drawing/2014/main" val="2647809349"/>
                    </a:ext>
                  </a:extLst>
                </a:gridCol>
              </a:tblGrid>
              <a:tr h="128288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(graduate* n2 and (undergraduate* or </a:t>
                      </a:r>
                      <a:r>
                        <a:rPr lang="en-GB" sz="1100" b="0" i="0" u="none" strike="noStrike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baccalaur</a:t>
                      </a: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bachelor*) or</a:t>
                      </a:r>
                      <a:endParaRPr lang="en-GB" sz="1100" b="0" i="0" u="none" strike="noStrike" cap="none" spc="6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(health or </a:t>
                      </a:r>
                      <a:r>
                        <a:rPr lang="en-GB" sz="1100" b="0" i="0" u="none" strike="noStrike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nurs</a:t>
                      </a: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medic* or “</a:t>
                      </a:r>
                      <a:r>
                        <a:rPr lang="en-GB" sz="1100" b="0" i="0" u="none" strike="noStrike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physiotherap</a:t>
                      </a: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"physical </a:t>
                      </a:r>
                      <a:r>
                        <a:rPr lang="en-GB" sz="1100" b="0" i="0" u="none" strike="noStrike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therap</a:t>
                      </a: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*" or "occupational </a:t>
                      </a:r>
                      <a:r>
                        <a:rPr lang="en-GB" sz="1100" b="0" i="0" u="none" strike="noStrike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therap</a:t>
                      </a: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*" or biokinetic* or dietician* or dietetic* or nutrition* or </a:t>
                      </a:r>
                      <a:r>
                        <a:rPr lang="en-GB" sz="1100" b="0" i="0" u="none" strike="noStrike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pharmac</a:t>
                      </a: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</a:t>
                      </a:r>
                      <a:r>
                        <a:rPr lang="en-GB" sz="1100" b="0" i="0" u="none" strike="noStrike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optometr</a:t>
                      </a: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paramedic* or radiograph* or “speech </a:t>
                      </a:r>
                      <a:r>
                        <a:rPr lang="en-GB" sz="1100" b="0" i="0" u="none" strike="noStrike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patholog</a:t>
                      </a: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*” or “</a:t>
                      </a:r>
                      <a:r>
                        <a:rPr lang="en-GB" sz="1100" b="0" i="0" u="none" strike="noStrike" cap="none" spc="6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veterinar</a:t>
                      </a:r>
                      <a:r>
                        <a:rPr lang="en-GB" sz="1100" b="0" i="0" u="none" strike="noStrike" cap="none" spc="6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*” or</a:t>
                      </a:r>
                      <a:r>
                        <a:rPr lang="en-GB" sz="1100" b="0" i="0" u="none" strike="noStrike" cap="none" spc="6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“clinical associate*” or “health science*” or “health* profession*” or “health* occupation*” or “physician* assistant*”)</a:t>
                      </a:r>
                      <a:endParaRPr lang="en-GB" sz="1100" b="0" i="0" u="none" strike="noStrike" cap="none" spc="6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7" marR="50737" marT="86858" marB="8685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84179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(characteristic* or attribute* or aptitude* or attitude*)) or “core </a:t>
                      </a:r>
                      <a:r>
                        <a:rPr lang="en-GB" sz="1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</a:t>
                      </a: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*” or “exit level outcome*” or “core professional skill*” or “non-technical </a:t>
                      </a:r>
                      <a:r>
                        <a:rPr lang="en-GB" sz="1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</a:t>
                      </a: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*” or “non-cognitive </a:t>
                      </a:r>
                      <a:r>
                        <a:rPr lang="en-GB" sz="1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</a:t>
                      </a: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*”)  </a:t>
                      </a:r>
                      <a:endParaRPr lang="en-GB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7" marR="50737" marT="7047" marB="86858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74404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(teach* or </a:t>
                      </a:r>
                      <a:r>
                        <a:rPr lang="en-GB" sz="1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</a:t>
                      </a: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</a:t>
                      </a:r>
                      <a:r>
                        <a:rPr lang="en-GB" sz="1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facilitat</a:t>
                      </a: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instruct* or assess* or </a:t>
                      </a:r>
                      <a:r>
                        <a:rPr lang="en-GB" sz="1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evaluat</a:t>
                      </a: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</a:t>
                      </a:r>
                      <a:r>
                        <a:rPr lang="en-GB" sz="1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demonstrat</a:t>
                      </a: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coach* or mentor* or </a:t>
                      </a:r>
                      <a:r>
                        <a:rPr lang="en-GB" sz="1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examin</a:t>
                      </a: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grade or grading or test or testing or </a:t>
                      </a:r>
                      <a:r>
                        <a:rPr lang="en-GB" sz="11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</a:t>
                      </a:r>
                      <a:r>
                        <a:rPr lang="en-GB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or train*)</a:t>
                      </a:r>
                      <a:endParaRPr lang="en-GB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7" marR="50737" marT="7047" marB="8685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047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711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C56DC-EB20-D00C-8306-BC11B211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Data bases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7C65AD-7AB1-B9F3-20FD-38174467CC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9264" y="1200151"/>
            <a:ext cx="3394472" cy="3394472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63A1217-2912-9769-54B2-A182ADB75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0" cy="3394472"/>
          </a:xfrm>
        </p:spPr>
        <p:txBody>
          <a:bodyPr/>
          <a:lstStyle/>
          <a:p>
            <a:r>
              <a:rPr lang="en-US" dirty="0"/>
              <a:t>Dependent on the university access</a:t>
            </a:r>
          </a:p>
          <a:p>
            <a:r>
              <a:rPr lang="en-US" dirty="0"/>
              <a:t>Different databases have different functions </a:t>
            </a:r>
          </a:p>
          <a:p>
            <a:r>
              <a:rPr lang="en-US" dirty="0"/>
              <a:t>Need to be carful in selection</a:t>
            </a:r>
          </a:p>
        </p:txBody>
      </p:sp>
    </p:spTree>
    <p:extLst>
      <p:ext uri="{BB962C8B-B14F-4D97-AF65-F5344CB8AC3E}">
        <p14:creationId xmlns:p14="http://schemas.microsoft.com/office/powerpoint/2010/main" val="125726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B9E4-F9EC-2BB6-0CD3-C29B9D89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Selecting evidence 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7B499D7-0E48-1C4E-555D-8580512964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672708"/>
              </p:ext>
            </p:extLst>
          </p:nvPr>
        </p:nvGraphicFramePr>
        <p:xfrm>
          <a:off x="457200" y="1200151"/>
          <a:ext cx="8229600" cy="324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4227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57D4-5712-4F45-4E31-2F661898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>
            <a:normAutofit/>
          </a:bodyPr>
          <a:lstStyle/>
          <a:p>
            <a:r>
              <a:rPr lang="en-US" dirty="0"/>
              <a:t>PRISMA flow diagram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B16D10-86D4-404C-8A24-C9B12AF43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1" y="495581"/>
            <a:ext cx="5111750" cy="3808253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7A86A8A-3C6D-CD57-A8E6-5B2FC580C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158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B452-2A1A-509B-32A2-D994E678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Evaluating the evidence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0DD33-5C23-F588-6913-0308DAF18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Critical appraisal tools </a:t>
            </a:r>
            <a:r>
              <a:rPr lang="en-US" dirty="0"/>
              <a:t>for specific designs</a:t>
            </a:r>
          </a:p>
          <a:p>
            <a:r>
              <a:rPr lang="en-US" b="1" dirty="0">
                <a:solidFill>
                  <a:schemeClr val="accent2"/>
                </a:solidFill>
              </a:rPr>
              <a:t>Classify the quality </a:t>
            </a:r>
            <a:r>
              <a:rPr lang="en-US" dirty="0"/>
              <a:t>of the articles </a:t>
            </a:r>
          </a:p>
          <a:p>
            <a:r>
              <a:rPr lang="en-US" b="1" dirty="0">
                <a:solidFill>
                  <a:schemeClr val="accent2"/>
                </a:solidFill>
              </a:rPr>
              <a:t>Reporting </a:t>
            </a:r>
            <a:r>
              <a:rPr lang="en-US" dirty="0"/>
              <a:t>– JBI tools, CASP checklists, MMART for mixed methods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3DC1F-2A00-E3F5-58E1-786402089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1413202"/>
            <a:ext cx="4038600" cy="29683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731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28B0B-87FC-ECB1-D908-9B00169B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the data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72992A-CFCF-2E7B-94C7-4D4E2A25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3243807"/>
          </a:xfrm>
        </p:spPr>
        <p:txBody>
          <a:bodyPr/>
          <a:lstStyle/>
          <a:p>
            <a:r>
              <a:rPr lang="en-US" dirty="0"/>
              <a:t>Specific elements that needs to be taken out of the article that are related to the </a:t>
            </a:r>
            <a:r>
              <a:rPr lang="en-US" b="1" dirty="0"/>
              <a:t>research question 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DE9FA-FAFE-18BB-2ABD-631A6E09A8FE}"/>
              </a:ext>
            </a:extLst>
          </p:cNvPr>
          <p:cNvSpPr txBox="1"/>
          <p:nvPr/>
        </p:nvSpPr>
        <p:spPr>
          <a:xfrm>
            <a:off x="4644008" y="1063229"/>
            <a:ext cx="439248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Author(s)</a:t>
            </a:r>
          </a:p>
          <a:p>
            <a:r>
              <a:rPr lang="en-US" sz="1400" dirty="0"/>
              <a:t>Year of publication</a:t>
            </a:r>
          </a:p>
          <a:p>
            <a:r>
              <a:rPr lang="en-US" sz="1400" dirty="0"/>
              <a:t>Origin/country of origin (where the source was published or conducted)</a:t>
            </a:r>
          </a:p>
          <a:p>
            <a:r>
              <a:rPr lang="en-US" sz="1400" dirty="0"/>
              <a:t>Aims/purpose</a:t>
            </a:r>
          </a:p>
          <a:p>
            <a:r>
              <a:rPr lang="en-US" sz="1400" dirty="0"/>
              <a:t>Population and sample size within the source of evidence (if applicable)</a:t>
            </a:r>
          </a:p>
          <a:p>
            <a:r>
              <a:rPr lang="en-US" sz="1400" dirty="0"/>
              <a:t>Methodology / methods</a:t>
            </a:r>
          </a:p>
          <a:p>
            <a:r>
              <a:rPr lang="en-US" sz="1400" dirty="0"/>
              <a:t>Intervention type, comparator and details of these (e.g. duration of the intervention) (if</a:t>
            </a:r>
          </a:p>
          <a:p>
            <a:r>
              <a:rPr lang="en-US" sz="1400" dirty="0"/>
              <a:t>applicable). </a:t>
            </a:r>
          </a:p>
          <a:p>
            <a:r>
              <a:rPr lang="en-US" sz="1400" dirty="0"/>
              <a:t>Duration of the intervention (if applicable)</a:t>
            </a:r>
          </a:p>
          <a:p>
            <a:r>
              <a:rPr lang="en-US" sz="1400" dirty="0"/>
              <a:t>Outcomes and details of these (e.g. how measured) (if applicable)</a:t>
            </a:r>
          </a:p>
          <a:p>
            <a:r>
              <a:rPr lang="en-US" sz="1400" dirty="0"/>
              <a:t>Key findings that relate to the review question/s.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4165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AF9E-38F0-990B-7030-16288948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>
            <a:normAutofit/>
          </a:bodyPr>
          <a:lstStyle/>
          <a:p>
            <a:r>
              <a:rPr lang="en-US" dirty="0"/>
              <a:t>Analysis of evidence 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0B7288-2C90-D931-12B2-9233B59A3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23" r="-3" b="-3"/>
          <a:stretch/>
        </p:blipFill>
        <p:spPr>
          <a:xfrm>
            <a:off x="3575051" y="204790"/>
            <a:ext cx="5111750" cy="4389835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910AFB-0AF4-DECB-300B-ACD3ED0F5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>
            <a:normAutofit/>
          </a:bodyPr>
          <a:lstStyle/>
          <a:p>
            <a:r>
              <a:rPr lang="en-US" dirty="0"/>
              <a:t>- The research question is primary </a:t>
            </a:r>
          </a:p>
          <a:p>
            <a:r>
              <a:rPr lang="en-US" dirty="0"/>
              <a:t>- Dependent on purpose and type of research </a:t>
            </a:r>
          </a:p>
          <a:p>
            <a:r>
              <a:rPr lang="en-US" dirty="0"/>
              <a:t>- Quantitative research- </a:t>
            </a:r>
            <a:r>
              <a:rPr lang="en-US" i="1" dirty="0"/>
              <a:t>data</a:t>
            </a:r>
            <a:r>
              <a:rPr lang="en-US" dirty="0"/>
              <a:t> </a:t>
            </a:r>
          </a:p>
          <a:p>
            <a:r>
              <a:rPr lang="en-US" dirty="0"/>
              <a:t>- Qualitative analysis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6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9D4DB-447A-4BA6-4137-3976BF9B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AFEFB8-A048-C136-D10B-E0B2B0EEA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6206" y="204788"/>
            <a:ext cx="4389437" cy="43894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427B2-D1F5-6865-9ABA-7A9E16222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Characteristics which can be based on frequencies </a:t>
            </a:r>
          </a:p>
          <a:p>
            <a:endParaRPr lang="en-US" dirty="0"/>
          </a:p>
          <a:p>
            <a:r>
              <a:rPr lang="en-US" dirty="0"/>
              <a:t>Themes in some studies</a:t>
            </a:r>
          </a:p>
          <a:p>
            <a:endParaRPr lang="en-US" dirty="0"/>
          </a:p>
          <a:p>
            <a:r>
              <a:rPr lang="en-US" dirty="0"/>
              <a:t>Cumulative effect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772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2E97A2-0937-A321-376C-1BB47C4D8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Systematic </a:t>
            </a:r>
            <a:r>
              <a:rPr lang="en-US" b="1" dirty="0"/>
              <a:t>review</a:t>
            </a:r>
            <a:r>
              <a:rPr lang="en-US" dirty="0"/>
              <a:t> process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7AFF0B-F9F0-8C29-BD02-01FA36305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33" b="22751"/>
          <a:stretch/>
        </p:blipFill>
        <p:spPr>
          <a:xfrm>
            <a:off x="457200" y="1200151"/>
            <a:ext cx="8229600" cy="3315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621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69941-DC72-D610-9E22-23288C30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Why do a systematic review?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B897-327C-EA2F-AD96-DA82489F4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r>
              <a:rPr lang="en-US" dirty="0"/>
              <a:t>To engage the literature and determine the </a:t>
            </a:r>
            <a:r>
              <a:rPr lang="en-US" b="1" dirty="0">
                <a:solidFill>
                  <a:schemeClr val="accent2"/>
                </a:solidFill>
              </a:rPr>
              <a:t>effectiveness</a:t>
            </a:r>
            <a:r>
              <a:rPr lang="en-US" dirty="0"/>
              <a:t> of an intervention on a population group on specific outcomes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11A3D-7A8F-F1EE-B516-4D56F6E9C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48" r="5" b="5"/>
          <a:stretch/>
        </p:blipFill>
        <p:spPr>
          <a:xfrm>
            <a:off x="4648201" y="1200151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938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82773-D088-313C-FCEE-882D4EA2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Purpose of this session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79951-4949-E4C4-FC10-0E224B8B5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General understanding of the</a:t>
            </a:r>
            <a:r>
              <a:rPr lang="en-US" sz="2200" b="1" dirty="0">
                <a:solidFill>
                  <a:srgbClr val="FF0000"/>
                </a:solidFill>
              </a:rPr>
              <a:t> framework </a:t>
            </a:r>
            <a:r>
              <a:rPr lang="en-US" sz="2200" dirty="0"/>
              <a:t>of conducting reviews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Describe the framework of reviews relative to </a:t>
            </a:r>
            <a:r>
              <a:rPr lang="en-US" sz="2200" b="1" dirty="0">
                <a:solidFill>
                  <a:srgbClr val="FF0000"/>
                </a:solidFill>
              </a:rPr>
              <a:t>systematic reviews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Discuss </a:t>
            </a:r>
            <a:r>
              <a:rPr lang="en-US" sz="2200" b="1" dirty="0">
                <a:solidFill>
                  <a:srgbClr val="FF0000"/>
                </a:solidFill>
              </a:rPr>
              <a:t>when to engage </a:t>
            </a:r>
            <a:r>
              <a:rPr lang="en-US" sz="2200" dirty="0"/>
              <a:t>in a systematic review </a:t>
            </a:r>
          </a:p>
          <a:p>
            <a:pPr>
              <a:lnSpc>
                <a:spcPct val="90000"/>
              </a:lnSpc>
            </a:pPr>
            <a:r>
              <a:rPr lang="en-GB" sz="2200" dirty="0"/>
              <a:t>Share </a:t>
            </a:r>
            <a:r>
              <a:rPr lang="en-GB" sz="2200" b="1" dirty="0">
                <a:solidFill>
                  <a:srgbClr val="FF0000"/>
                </a:solidFill>
              </a:rPr>
              <a:t>available resources </a:t>
            </a:r>
            <a:r>
              <a:rPr lang="en-GB" sz="2200" dirty="0"/>
              <a:t>for conducting good reviews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92238-4A00-371B-2111-F5EBB56A5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15953"/>
          <a:stretch/>
        </p:blipFill>
        <p:spPr>
          <a:xfrm>
            <a:off x="4648201" y="1200151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009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41A5D-0007-71B2-AD4D-0204207A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</p:spPr>
        <p:txBody>
          <a:bodyPr>
            <a:normAutofit fontScale="90000"/>
          </a:bodyPr>
          <a:lstStyle/>
          <a:p>
            <a:r>
              <a:rPr lang="en-US" dirty="0"/>
              <a:t>Systematic Review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C302F92-0769-3699-944B-EA5DAC54C4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913949"/>
              </p:ext>
            </p:extLst>
          </p:nvPr>
        </p:nvGraphicFramePr>
        <p:xfrm>
          <a:off x="179512" y="915566"/>
          <a:ext cx="8784976" cy="39558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0077">
                  <a:extLst>
                    <a:ext uri="{9D8B030D-6E8A-4147-A177-3AD203B41FA5}">
                      <a16:colId xmlns:a16="http://schemas.microsoft.com/office/drawing/2014/main" val="1312126915"/>
                    </a:ext>
                  </a:extLst>
                </a:gridCol>
                <a:gridCol w="5314899">
                  <a:extLst>
                    <a:ext uri="{9D8B030D-6E8A-4147-A177-3AD203B41FA5}">
                      <a16:colId xmlns:a16="http://schemas.microsoft.com/office/drawing/2014/main" val="267379607"/>
                    </a:ext>
                  </a:extLst>
                </a:gridCol>
              </a:tblGrid>
              <a:tr h="550658">
                <a:tc>
                  <a:txBody>
                    <a:bodyPr/>
                    <a:lstStyle/>
                    <a:p>
                      <a:r>
                        <a:rPr lang="en-US" dirty="0"/>
                        <a:t>Elements of the Framework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the SR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192073"/>
                  </a:ext>
                </a:extLst>
              </a:tr>
              <a:tr h="550658">
                <a:tc>
                  <a:txBody>
                    <a:bodyPr/>
                    <a:lstStyle/>
                    <a:p>
                      <a:r>
                        <a:rPr lang="en-US" dirty="0"/>
                        <a:t>The review question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PICO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813900"/>
                  </a:ext>
                </a:extLst>
              </a:tr>
              <a:tr h="550658">
                <a:tc>
                  <a:txBody>
                    <a:bodyPr/>
                    <a:lstStyle/>
                    <a:p>
                      <a:r>
                        <a:rPr lang="en-US" dirty="0"/>
                        <a:t>Eligibility Criteria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Formulation is similar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90576"/>
                  </a:ext>
                </a:extLst>
              </a:tr>
              <a:tr h="550658">
                <a:tc>
                  <a:txBody>
                    <a:bodyPr/>
                    <a:lstStyle/>
                    <a:p>
                      <a:r>
                        <a:rPr lang="en-US" dirty="0"/>
                        <a:t>Searching the evidence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Search string, databases,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661958"/>
                  </a:ext>
                </a:extLst>
              </a:tr>
              <a:tr h="651947">
                <a:tc>
                  <a:txBody>
                    <a:bodyPr/>
                    <a:lstStyle/>
                    <a:p>
                      <a:r>
                        <a:rPr lang="en-US" dirty="0"/>
                        <a:t>Evaluating the studies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This may be used to eliminate studies – poor studies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318251"/>
                  </a:ext>
                </a:extLst>
              </a:tr>
              <a:tr h="550658">
                <a:tc>
                  <a:txBody>
                    <a:bodyPr/>
                    <a:lstStyle/>
                    <a:p>
                      <a:r>
                        <a:rPr lang="en-US" dirty="0"/>
                        <a:t>Extracting data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PICO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613442"/>
                  </a:ext>
                </a:extLst>
              </a:tr>
              <a:tr h="550658">
                <a:tc>
                  <a:txBody>
                    <a:bodyPr/>
                    <a:lstStyle/>
                    <a:p>
                      <a:r>
                        <a:rPr lang="en-US" dirty="0"/>
                        <a:t>Data analysis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Statistical synthesis and narrative synthesis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570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823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1F38D-FEDB-FC36-07A8-F10218D8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Resources to think about </a:t>
            </a:r>
            <a:endParaRPr lang="en-GB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BD78A35-97F0-B782-32BA-A6538944EE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891186"/>
              </p:ext>
            </p:extLst>
          </p:nvPr>
        </p:nvGraphicFramePr>
        <p:xfrm>
          <a:off x="457200" y="1200151"/>
          <a:ext cx="8229600" cy="324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4809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45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715766"/>
            <a:ext cx="9144000" cy="1019558"/>
          </a:xfrm>
          <a:prstGeom prst="rect">
            <a:avLst/>
          </a:prstGeom>
          <a:gradFill>
            <a:gsLst>
              <a:gs pos="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ound Same Side Corner Rectangle 3"/>
          <p:cNvSpPr/>
          <p:nvPr/>
        </p:nvSpPr>
        <p:spPr>
          <a:xfrm rot="5400000">
            <a:off x="3420000" y="-1784234"/>
            <a:ext cx="1080000" cy="7920000"/>
          </a:xfrm>
          <a:prstGeom prst="round2SameRect">
            <a:avLst>
              <a:gd name="adj1" fmla="val 6933"/>
              <a:gd name="adj2" fmla="val 0"/>
            </a:avLst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Title 26"/>
          <p:cNvSpPr>
            <a:spLocks noGrp="1"/>
          </p:cNvSpPr>
          <p:nvPr>
            <p:ph type="ctrTitle"/>
          </p:nvPr>
        </p:nvSpPr>
        <p:spPr>
          <a:xfrm>
            <a:off x="251520" y="1635766"/>
            <a:ext cx="7668480" cy="1080000"/>
          </a:xfrm>
        </p:spPr>
        <p:txBody>
          <a:bodyPr>
            <a:normAutofit fontScale="90000"/>
          </a:bodyPr>
          <a:lstStyle/>
          <a:p>
            <a:r>
              <a:rPr lang="en-ZA" b="1" dirty="0">
                <a:solidFill>
                  <a:schemeClr val="bg1"/>
                </a:solidFill>
              </a:rPr>
              <a:t>Thank you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sz="3100" b="1" i="1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nyonic@ufs.ac.za</a:t>
            </a:r>
            <a:r>
              <a:rPr lang="en-ZA" sz="3100" b="1" i="1" dirty="0">
                <a:solidFill>
                  <a:schemeClr val="bg2"/>
                </a:solidFill>
              </a:rPr>
              <a:t> </a:t>
            </a:r>
            <a:endParaRPr lang="en-ZA" b="1" i="1" dirty="0">
              <a:solidFill>
                <a:schemeClr val="bg2"/>
              </a:solidFill>
            </a:endParaRPr>
          </a:p>
        </p:txBody>
      </p:sp>
      <p:sp>
        <p:nvSpPr>
          <p:cNvPr id="16" name="Round Same Side Corner Rectangle 15"/>
          <p:cNvSpPr/>
          <p:nvPr/>
        </p:nvSpPr>
        <p:spPr>
          <a:xfrm rot="16200000" flipH="1">
            <a:off x="8063999" y="1635765"/>
            <a:ext cx="1080000" cy="1080000"/>
          </a:xfrm>
          <a:prstGeom prst="round2SameRect">
            <a:avLst>
              <a:gd name="adj1" fmla="val 6933"/>
              <a:gd name="adj2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12" y="1724778"/>
            <a:ext cx="901975" cy="901975"/>
          </a:xfrm>
          <a:prstGeom prst="rect">
            <a:avLst/>
          </a:prstGeom>
        </p:spPr>
      </p:pic>
      <p:sp>
        <p:nvSpPr>
          <p:cNvPr id="23" name="Round Same Side Corner Rectangle 22"/>
          <p:cNvSpPr/>
          <p:nvPr/>
        </p:nvSpPr>
        <p:spPr>
          <a:xfrm rot="10800000">
            <a:off x="2772000" y="0"/>
            <a:ext cx="3600000" cy="288000"/>
          </a:xfrm>
          <a:prstGeom prst="round2SameRect">
            <a:avLst>
              <a:gd name="adj1" fmla="val 3512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324"/>
            <a:ext cx="9144000" cy="14081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2639" y="3785102"/>
            <a:ext cx="273151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ZA" sz="800" dirty="0">
                <a:solidFill>
                  <a:schemeClr val="bg1"/>
                </a:solidFill>
              </a:rPr>
              <a:t>T: +27 51 401 9111  |  E: info@ufs.ac.za  |   </a:t>
            </a:r>
            <a:r>
              <a:rPr lang="en-ZA" sz="800" b="1" dirty="0">
                <a:solidFill>
                  <a:schemeClr val="bg1"/>
                </a:solidFill>
              </a:rPr>
              <a:t>www.ufs.ac.za</a:t>
            </a:r>
          </a:p>
        </p:txBody>
      </p:sp>
    </p:spTree>
    <p:extLst>
      <p:ext uri="{BB962C8B-B14F-4D97-AF65-F5344CB8AC3E}">
        <p14:creationId xmlns:p14="http://schemas.microsoft.com/office/powerpoint/2010/main" val="331385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E3626C-8977-BFA4-4A93-B4AF86A9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021" y="915566"/>
            <a:ext cx="3898776" cy="151110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What do we know about reviews</a:t>
            </a:r>
            <a:endParaRPr lang="en-GB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0D1425-3DDB-5882-BC19-9E65CE95C5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5" b="15953"/>
          <a:stretch/>
        </p:blipFill>
        <p:spPr>
          <a:xfrm>
            <a:off x="107504" y="195486"/>
            <a:ext cx="5259944" cy="4421020"/>
          </a:xfrm>
          <a:prstGeom prst="rect">
            <a:avLst/>
          </a:prstGeo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B4FA664-2BA7-0D74-5DE9-80F0013E5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4128" y="2164787"/>
            <a:ext cx="3168352" cy="2451719"/>
          </a:xfrm>
        </p:spPr>
        <p:txBody>
          <a:bodyPr/>
          <a:lstStyle/>
          <a:p>
            <a:r>
              <a:rPr lang="en-US" dirty="0"/>
              <a:t>What do you know about reviews? </a:t>
            </a:r>
          </a:p>
          <a:p>
            <a:r>
              <a:rPr lang="en-US" dirty="0"/>
              <a:t>Lets talk </a:t>
            </a:r>
          </a:p>
        </p:txBody>
      </p:sp>
    </p:spTree>
    <p:extLst>
      <p:ext uri="{BB962C8B-B14F-4D97-AF65-F5344CB8AC3E}">
        <p14:creationId xmlns:p14="http://schemas.microsoft.com/office/powerpoint/2010/main" val="353383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1DCCEE-6661-87FD-A1AC-C64475B9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framework for a review 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687E2FD-1139-B923-F763-54585CC025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022983"/>
              </p:ext>
            </p:extLst>
          </p:nvPr>
        </p:nvGraphicFramePr>
        <p:xfrm>
          <a:off x="457200" y="1200150"/>
          <a:ext cx="8229600" cy="324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60338B-0028-BBE3-DB43-D9F3AF2A19A0}"/>
              </a:ext>
            </a:extLst>
          </p:cNvPr>
          <p:cNvSpPr txBox="1"/>
          <p:nvPr/>
        </p:nvSpPr>
        <p:spPr>
          <a:xfrm>
            <a:off x="457200" y="4731990"/>
            <a:ext cx="289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Peters et al. 2024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0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00F7-C96A-F9A0-5D57-4B05DF080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Identifying the </a:t>
            </a:r>
            <a:r>
              <a:rPr lang="en-US" b="1" dirty="0"/>
              <a:t>research question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6C332-3E36-2849-7832-5D0D99C56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You first need to have a justification of why you want to do a review</a:t>
            </a:r>
          </a:p>
          <a:p>
            <a:r>
              <a:rPr lang="en-US" dirty="0"/>
              <a:t>Clear review question needs to be in place </a:t>
            </a:r>
          </a:p>
          <a:p>
            <a:r>
              <a:rPr lang="en-US" dirty="0"/>
              <a:t>The review question including the structure of that question can be linked with the type of literature review you can use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524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057FF-7E18-F67A-54EC-4DC4D018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4606413" cy="857250"/>
          </a:xfrm>
        </p:spPr>
        <p:txBody>
          <a:bodyPr anchor="ctr">
            <a:normAutofit fontScale="90000"/>
          </a:bodyPr>
          <a:lstStyle/>
          <a:p>
            <a:r>
              <a:rPr lang="en-US" sz="3600" dirty="0"/>
              <a:t>Guidelines for the </a:t>
            </a:r>
            <a:r>
              <a:rPr lang="en-US" sz="3600" b="1" dirty="0"/>
              <a:t>review question</a:t>
            </a:r>
            <a:endParaRPr lang="en-GB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C892D-2ECE-D23A-15FD-9DE31A20A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635646"/>
            <a:ext cx="4606413" cy="27363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JBI online has some flow chats that will support you in deciding on the appropriate review for your study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formulation of the review question then takes various forms supported by acronyms </a:t>
            </a:r>
          </a:p>
          <a:p>
            <a:pPr>
              <a:lnSpc>
                <a:spcPct val="90000"/>
              </a:lnSpc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393C7-C385-4C50-4A84-EFDFBA63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613" y="483518"/>
            <a:ext cx="3884994" cy="4111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482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55CA832-E419-BC01-1170-C3498A01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sz="4100"/>
              <a:t>Guidelines for the </a:t>
            </a:r>
            <a:r>
              <a:rPr lang="en-US" sz="4100" b="1"/>
              <a:t>review </a:t>
            </a:r>
            <a:r>
              <a:rPr lang="en-US" sz="4100"/>
              <a:t>question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C1491E7B-BC24-E0E7-E285-BD239AD00C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417211"/>
              </p:ext>
            </p:extLst>
          </p:nvPr>
        </p:nvGraphicFramePr>
        <p:xfrm>
          <a:off x="457200" y="1200151"/>
          <a:ext cx="8229600" cy="324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91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CEB12-6CF6-33FA-4486-493CB8B6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>
            <a:normAutofit/>
          </a:bodyPr>
          <a:lstStyle/>
          <a:p>
            <a:r>
              <a:rPr lang="en-US" dirty="0"/>
              <a:t>Inclusion criteria 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96D26C-11F2-418E-4B2B-9B2FA0162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41" r="-3" b="179"/>
          <a:stretch/>
        </p:blipFill>
        <p:spPr>
          <a:xfrm>
            <a:off x="3575051" y="204790"/>
            <a:ext cx="5111750" cy="4389835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60B87B6-921B-CF52-79B6-B2F6F4BAA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>
            <a:normAutofit/>
          </a:bodyPr>
          <a:lstStyle/>
          <a:p>
            <a:r>
              <a:rPr lang="en-US" dirty="0"/>
              <a:t>Purpose is to influence your decisions regarding which articles come in and out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sz="1800" i="1" dirty="0">
                <a:solidFill>
                  <a:schemeClr val="accent2"/>
                </a:solidFill>
              </a:rPr>
              <a:t>Type of papers </a:t>
            </a:r>
          </a:p>
          <a:p>
            <a:pPr lvl="1"/>
            <a:r>
              <a:rPr lang="en-US" sz="1800" i="1" dirty="0">
                <a:solidFill>
                  <a:schemeClr val="accent2"/>
                </a:solidFill>
              </a:rPr>
              <a:t>Research methods </a:t>
            </a:r>
          </a:p>
          <a:p>
            <a:pPr lvl="1"/>
            <a:r>
              <a:rPr lang="en-US" sz="1800" i="1" dirty="0">
                <a:solidFill>
                  <a:schemeClr val="accent2"/>
                </a:solidFill>
              </a:rPr>
              <a:t>PICO elements</a:t>
            </a:r>
          </a:p>
          <a:p>
            <a:pPr lvl="1"/>
            <a:r>
              <a:rPr lang="en-US" sz="1800" i="1" dirty="0">
                <a:solidFill>
                  <a:schemeClr val="accent2"/>
                </a:solidFill>
              </a:rPr>
              <a:t>Context </a:t>
            </a:r>
          </a:p>
          <a:p>
            <a:pPr lvl="1"/>
            <a:r>
              <a:rPr lang="en-US" sz="1800" i="1" dirty="0">
                <a:solidFill>
                  <a:schemeClr val="accent2"/>
                </a:solidFill>
              </a:rPr>
              <a:t>Timelines as well</a:t>
            </a:r>
          </a:p>
        </p:txBody>
      </p:sp>
    </p:spTree>
    <p:extLst>
      <p:ext uri="{BB962C8B-B14F-4D97-AF65-F5344CB8AC3E}">
        <p14:creationId xmlns:p14="http://schemas.microsoft.com/office/powerpoint/2010/main" val="130391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775403-4017-B0A3-D04E-FB5A7D25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the literature 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57650D9-F6F3-71B5-4BA8-7F67049EF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817698"/>
              </p:ext>
            </p:extLst>
          </p:nvPr>
        </p:nvGraphicFramePr>
        <p:xfrm>
          <a:off x="457200" y="1200150"/>
          <a:ext cx="8229600" cy="324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7681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FS Primary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0F204B"/>
      </a:accent1>
      <a:accent2>
        <a:srgbClr val="A71930"/>
      </a:accent2>
      <a:accent3>
        <a:srgbClr val="00675A"/>
      </a:accent3>
      <a:accent4>
        <a:srgbClr val="490E6F"/>
      </a:accent4>
      <a:accent5>
        <a:srgbClr val="0039A7"/>
      </a:accent5>
      <a:accent6>
        <a:srgbClr val="EA8400"/>
      </a:accent6>
      <a:hlink>
        <a:srgbClr val="A71930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5C5E6CDE09C4EB40A0C0482D2EF3D" ma:contentTypeVersion="87" ma:contentTypeDescription="Create a new document." ma:contentTypeScope="" ma:versionID="c53c0caca4d7a6c40af9adac960413c4">
  <xsd:schema xmlns:xsd="http://www.w3.org/2001/XMLSchema" xmlns:xs="http://www.w3.org/2001/XMLSchema" xmlns:p="http://schemas.microsoft.com/office/2006/metadata/properties" xmlns:ns2="2e17b6d9-a30c-4ee1-b521-635a6477c378" xmlns:ns3="c6ec084a-b98f-4399-b421-8b05f7ba3a93" targetNamespace="http://schemas.microsoft.com/office/2006/metadata/properties" ma:root="true" ma:fieldsID="b405cfe3ad021d077f2f58e1dba6333a" ns2:_="" ns3:_="">
    <xsd:import namespace="2e17b6d9-a30c-4ee1-b521-635a6477c378"/>
    <xsd:import namespace="c6ec084a-b98f-4399-b421-8b05f7ba3a9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ort_x0020_order" minOccurs="0"/>
                <xsd:element ref="ns3:Language" minOccurs="0"/>
                <xsd:element ref="ns3:Tite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7b6d9-a30c-4ee1-b521-635a6477c37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e105e2bf-d8c5-4182-a752-8d28c4832cec}" ma:internalName="TaxCatchAll" ma:showField="CatchAllData" ma:web="2e17b6d9-a30c-4ee1-b521-635a6477c3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c084a-b98f-4399-b421-8b05f7ba3a93" elementFormDefault="qualified">
    <xsd:import namespace="http://schemas.microsoft.com/office/2006/documentManagement/types"/>
    <xsd:import namespace="http://schemas.microsoft.com/office/infopath/2007/PartnerControls"/>
    <xsd:element name="Sort_x0020_order" ma:index="11" nillable="true" ma:displayName="Sort Order" ma:internalName="Sort_x0020_order" ma:readOnly="false">
      <xsd:simpleType>
        <xsd:restriction base="dms:Text">
          <xsd:maxLength value="5"/>
        </xsd:restriction>
      </xsd:simpleType>
    </xsd:element>
    <xsd:element name="Language" ma:index="12" nillable="true" ma:displayName="Language" ma:default="Afrikaans" ma:format="Dropdown" ma:internalName="Language" ma:readOnly="false">
      <xsd:simpleType>
        <xsd:restriction base="dms:Choice">
          <xsd:enumeration value="Afrikaans"/>
          <xsd:enumeration value="Bilingual"/>
          <xsd:enumeration value="English"/>
        </xsd:restriction>
      </xsd:simpleType>
    </xsd:element>
    <xsd:element name="Titel" ma:index="13" nillable="true" ma:displayName="Titel" ma:internalName="Titel" ma:readOnly="false">
      <xsd:simpleType>
        <xsd:restriction base="dms:Text">
          <xsd:maxLength value="255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2386c9f1-85a7-427c-99b8-c162cb69bd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c6ec084a-b98f-4399-b421-8b05f7ba3a93">English</Language>
    <Sort_x0020_order xmlns="c6ec084a-b98f-4399-b421-8b05f7ba3a93" xsi:nil="true"/>
    <Titel xmlns="c6ec084a-b98f-4399-b421-8b05f7ba3a93" xsi:nil="true"/>
    <lcf76f155ced4ddcb4097134ff3c332f xmlns="c6ec084a-b98f-4399-b421-8b05f7ba3a93">
      <Terms xmlns="http://schemas.microsoft.com/office/infopath/2007/PartnerControls"/>
    </lcf76f155ced4ddcb4097134ff3c332f>
    <TaxCatchAll xmlns="2e17b6d9-a30c-4ee1-b521-635a6477c378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870C3-927C-426C-A59E-A8D2357275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17b6d9-a30c-4ee1-b521-635a6477c378"/>
    <ds:schemaRef ds:uri="c6ec084a-b98f-4399-b421-8b05f7ba3a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B9E958-6764-4CD3-B322-541834CD5D5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8BC0A0F-DF36-40C5-8440-6CBBB5D30CF7}">
  <ds:schemaRefs>
    <ds:schemaRef ds:uri="http://schemas.microsoft.com/office/2006/metadata/properties"/>
    <ds:schemaRef ds:uri="http://purl.org/dc/dcmitype/"/>
    <ds:schemaRef ds:uri="c6ec084a-b98f-4399-b421-8b05f7ba3a93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e17b6d9-a30c-4ee1-b521-635a6477c378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31FD8464-3009-4C19-B050-3452C11961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989</Words>
  <Application>Microsoft Office PowerPoint</Application>
  <PresentationFormat>On-screen Show (16:9)</PresentationFormat>
  <Paragraphs>143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Reviews </vt:lpstr>
      <vt:lpstr>Purpose of this session </vt:lpstr>
      <vt:lpstr>What do we know about reviews</vt:lpstr>
      <vt:lpstr>General framework for a review </vt:lpstr>
      <vt:lpstr>Identifying the research question</vt:lpstr>
      <vt:lpstr>Guidelines for the review question</vt:lpstr>
      <vt:lpstr>Guidelines for the review question</vt:lpstr>
      <vt:lpstr>Inclusion criteria </vt:lpstr>
      <vt:lpstr>Searching the literature </vt:lpstr>
      <vt:lpstr>A search string </vt:lpstr>
      <vt:lpstr>Data bases</vt:lpstr>
      <vt:lpstr>Selecting evidence </vt:lpstr>
      <vt:lpstr>PRISMA flow diagram</vt:lpstr>
      <vt:lpstr>Evaluating the evidence </vt:lpstr>
      <vt:lpstr>Extracting the data </vt:lpstr>
      <vt:lpstr>Analysis of evidence </vt:lpstr>
      <vt:lpstr>Presentation </vt:lpstr>
      <vt:lpstr>Systematic review process</vt:lpstr>
      <vt:lpstr>Why do a systematic review?</vt:lpstr>
      <vt:lpstr>Systematic Review</vt:lpstr>
      <vt:lpstr>Resources to think about </vt:lpstr>
      <vt:lpstr>Thank you nyonic@ufs.ac.za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</dc:creator>
  <cp:lastModifiedBy>Prof C. N. Nyoni</cp:lastModifiedBy>
  <cp:revision>27</cp:revision>
  <dcterms:created xsi:type="dcterms:W3CDTF">2020-01-27T07:13:27Z</dcterms:created>
  <dcterms:modified xsi:type="dcterms:W3CDTF">2024-04-04T12:01:30Z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0x0101004055C5E6CDE09C4EB40A0C0482D2EF3D</vt:lpwstr>
  </property>
</Properties>
</file>