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8" r:id="rId4"/>
    <p:sldMasterId id="2147483705" r:id="rId5"/>
  </p:sldMasterIdLst>
  <p:notesMasterIdLst>
    <p:notesMasterId r:id="rId66"/>
  </p:notesMasterIdLst>
  <p:sldIdLst>
    <p:sldId id="542" r:id="rId6"/>
    <p:sldId id="541" r:id="rId7"/>
    <p:sldId id="369" r:id="rId8"/>
    <p:sldId id="378" r:id="rId9"/>
    <p:sldId id="323" r:id="rId10"/>
    <p:sldId id="379" r:id="rId11"/>
    <p:sldId id="368" r:id="rId12"/>
    <p:sldId id="313" r:id="rId13"/>
    <p:sldId id="544" r:id="rId14"/>
    <p:sldId id="538" r:id="rId15"/>
    <p:sldId id="548" r:id="rId16"/>
    <p:sldId id="553" r:id="rId17"/>
    <p:sldId id="362" r:id="rId18"/>
    <p:sldId id="549" r:id="rId19"/>
    <p:sldId id="547" r:id="rId20"/>
    <p:sldId id="262" r:id="rId21"/>
    <p:sldId id="334" r:id="rId22"/>
    <p:sldId id="550" r:id="rId23"/>
    <p:sldId id="551" r:id="rId24"/>
    <p:sldId id="554" r:id="rId25"/>
    <p:sldId id="552" r:id="rId26"/>
    <p:sldId id="546" r:id="rId27"/>
    <p:sldId id="545" r:id="rId28"/>
    <p:sldId id="539" r:id="rId29"/>
    <p:sldId id="371" r:id="rId30"/>
    <p:sldId id="361" r:id="rId31"/>
    <p:sldId id="429" r:id="rId32"/>
    <p:sldId id="419" r:id="rId33"/>
    <p:sldId id="420" r:id="rId34"/>
    <p:sldId id="423" r:id="rId35"/>
    <p:sldId id="424" r:id="rId36"/>
    <p:sldId id="425" r:id="rId37"/>
    <p:sldId id="426" r:id="rId38"/>
    <p:sldId id="427" r:id="rId39"/>
    <p:sldId id="428" r:id="rId40"/>
    <p:sldId id="430" r:id="rId41"/>
    <p:sldId id="432" r:id="rId42"/>
    <p:sldId id="348" r:id="rId43"/>
    <p:sldId id="349" r:id="rId44"/>
    <p:sldId id="305" r:id="rId45"/>
    <p:sldId id="375" r:id="rId46"/>
    <p:sldId id="360" r:id="rId47"/>
    <p:sldId id="540" r:id="rId48"/>
    <p:sldId id="314" r:id="rId49"/>
    <p:sldId id="356" r:id="rId50"/>
    <p:sldId id="377" r:id="rId51"/>
    <p:sldId id="291" r:id="rId52"/>
    <p:sldId id="359" r:id="rId53"/>
    <p:sldId id="534" r:id="rId54"/>
    <p:sldId id="290" r:id="rId55"/>
    <p:sldId id="302" r:id="rId56"/>
    <p:sldId id="397" r:id="rId57"/>
    <p:sldId id="293" r:id="rId58"/>
    <p:sldId id="345" r:id="rId59"/>
    <p:sldId id="329" r:id="rId60"/>
    <p:sldId id="330" r:id="rId61"/>
    <p:sldId id="331" r:id="rId62"/>
    <p:sldId id="332" r:id="rId63"/>
    <p:sldId id="344" r:id="rId64"/>
    <p:sldId id="292"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19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E9A3BF-BD10-4736-8E47-238D4038107E}" v="1" dt="2025-09-12T11:35:12.4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4995" autoAdjust="0"/>
    <p:restoredTop sz="94660"/>
  </p:normalViewPr>
  <p:slideViewPr>
    <p:cSldViewPr snapToGrid="0">
      <p:cViewPr varScale="1">
        <p:scale>
          <a:sx n="59" d="100"/>
          <a:sy n="59" d="100"/>
        </p:scale>
        <p:origin x="1268"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viewProps" Target="viewProps.xml"/><Relationship Id="rId7" Type="http://schemas.openxmlformats.org/officeDocument/2006/relationships/slide" Target="slides/slide2.xml"/><Relationship Id="rId71"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microsoft.com/office/2015/10/relationships/revisionInfo" Target="revisionInfo.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hittle, Carmen (Mrs) (Summerstrand Campus North)" userId="f5e9c237-dc5e-45c4-b262-107138a41b64" providerId="ADAL" clId="{CEE9A3BF-BD10-4736-8E47-238D4038107E}"/>
    <pc:docChg chg="custSel addSld modSld">
      <pc:chgData name="Whittle, Carmen (Mrs) (Summerstrand Campus North)" userId="f5e9c237-dc5e-45c4-b262-107138a41b64" providerId="ADAL" clId="{CEE9A3BF-BD10-4736-8E47-238D4038107E}" dt="2025-09-12T11:36:07.337" v="9" actId="1076"/>
      <pc:docMkLst>
        <pc:docMk/>
      </pc:docMkLst>
      <pc:sldChg chg="modSp mod">
        <pc:chgData name="Whittle, Carmen (Mrs) (Summerstrand Campus North)" userId="f5e9c237-dc5e-45c4-b262-107138a41b64" providerId="ADAL" clId="{CEE9A3BF-BD10-4736-8E47-238D4038107E}" dt="2025-09-12T11:35:12.660" v="3" actId="27636"/>
        <pc:sldMkLst>
          <pc:docMk/>
          <pc:sldMk cId="3099105174" sldId="369"/>
        </pc:sldMkLst>
        <pc:spChg chg="mod">
          <ac:chgData name="Whittle, Carmen (Mrs) (Summerstrand Campus North)" userId="f5e9c237-dc5e-45c4-b262-107138a41b64" providerId="ADAL" clId="{CEE9A3BF-BD10-4736-8E47-238D4038107E}" dt="2025-09-12T11:35:12.660" v="3" actId="27636"/>
          <ac:spMkLst>
            <pc:docMk/>
            <pc:sldMk cId="3099105174" sldId="369"/>
            <ac:spMk id="9" creationId="{B577E507-DCC6-A446-D556-74C608FCCB28}"/>
          </ac:spMkLst>
        </pc:spChg>
      </pc:sldChg>
      <pc:sldChg chg="modSp mod">
        <pc:chgData name="Whittle, Carmen (Mrs) (Summerstrand Campus North)" userId="f5e9c237-dc5e-45c4-b262-107138a41b64" providerId="ADAL" clId="{CEE9A3BF-BD10-4736-8E47-238D4038107E}" dt="2025-09-12T11:35:12.660" v="4" actId="27636"/>
        <pc:sldMkLst>
          <pc:docMk/>
          <pc:sldMk cId="1333757404" sldId="379"/>
        </pc:sldMkLst>
        <pc:spChg chg="mod">
          <ac:chgData name="Whittle, Carmen (Mrs) (Summerstrand Campus North)" userId="f5e9c237-dc5e-45c4-b262-107138a41b64" providerId="ADAL" clId="{CEE9A3BF-BD10-4736-8E47-238D4038107E}" dt="2025-09-12T11:35:12.660" v="4" actId="27636"/>
          <ac:spMkLst>
            <pc:docMk/>
            <pc:sldMk cId="1333757404" sldId="379"/>
            <ac:spMk id="9" creationId="{71C6E24B-C4EC-02D6-2FAD-EF45DC95C098}"/>
          </ac:spMkLst>
        </pc:spChg>
      </pc:sldChg>
      <pc:sldChg chg="modSp add mod modTransition">
        <pc:chgData name="Whittle, Carmen (Mrs) (Summerstrand Campus North)" userId="f5e9c237-dc5e-45c4-b262-107138a41b64" providerId="ADAL" clId="{CEE9A3BF-BD10-4736-8E47-238D4038107E}" dt="2025-09-12T11:35:25.458" v="5" actId="1076"/>
        <pc:sldMkLst>
          <pc:docMk/>
          <pc:sldMk cId="0" sldId="419"/>
        </pc:sldMkLst>
        <pc:spChg chg="mod">
          <ac:chgData name="Whittle, Carmen (Mrs) (Summerstrand Campus North)" userId="f5e9c237-dc5e-45c4-b262-107138a41b64" providerId="ADAL" clId="{CEE9A3BF-BD10-4736-8E47-238D4038107E}" dt="2025-09-12T11:35:25.458" v="5" actId="1076"/>
          <ac:spMkLst>
            <pc:docMk/>
            <pc:sldMk cId="0" sldId="419"/>
            <ac:spMk id="4" creationId="{4BF0BF14-3475-4633-24A5-B5EF560679D7}"/>
          </ac:spMkLst>
        </pc:spChg>
      </pc:sldChg>
      <pc:sldChg chg="modSp add mod modTransition">
        <pc:chgData name="Whittle, Carmen (Mrs) (Summerstrand Campus North)" userId="f5e9c237-dc5e-45c4-b262-107138a41b64" providerId="ADAL" clId="{CEE9A3BF-BD10-4736-8E47-238D4038107E}" dt="2025-09-12T11:35:31.952" v="6" actId="1076"/>
        <pc:sldMkLst>
          <pc:docMk/>
          <pc:sldMk cId="0" sldId="420"/>
        </pc:sldMkLst>
        <pc:spChg chg="mod">
          <ac:chgData name="Whittle, Carmen (Mrs) (Summerstrand Campus North)" userId="f5e9c237-dc5e-45c4-b262-107138a41b64" providerId="ADAL" clId="{CEE9A3BF-BD10-4736-8E47-238D4038107E}" dt="2025-09-12T11:35:31.952" v="6" actId="1076"/>
          <ac:spMkLst>
            <pc:docMk/>
            <pc:sldMk cId="0" sldId="420"/>
            <ac:spMk id="4" creationId="{B71C9D7A-1CE5-CE71-3009-8AD11EF3877B}"/>
          </ac:spMkLst>
        </pc:spChg>
      </pc:sldChg>
      <pc:sldChg chg="modSp add mod modTransition">
        <pc:chgData name="Whittle, Carmen (Mrs) (Summerstrand Campus North)" userId="f5e9c237-dc5e-45c4-b262-107138a41b64" providerId="ADAL" clId="{CEE9A3BF-BD10-4736-8E47-238D4038107E}" dt="2025-09-12T11:35:49.584" v="7" actId="1076"/>
        <pc:sldMkLst>
          <pc:docMk/>
          <pc:sldMk cId="0" sldId="423"/>
        </pc:sldMkLst>
        <pc:spChg chg="mod">
          <ac:chgData name="Whittle, Carmen (Mrs) (Summerstrand Campus North)" userId="f5e9c237-dc5e-45c4-b262-107138a41b64" providerId="ADAL" clId="{CEE9A3BF-BD10-4736-8E47-238D4038107E}" dt="2025-09-12T11:35:49.584" v="7" actId="1076"/>
          <ac:spMkLst>
            <pc:docMk/>
            <pc:sldMk cId="0" sldId="423"/>
            <ac:spMk id="4" creationId="{20E8B488-F21E-ADEC-422F-DA928CB945DB}"/>
          </ac:spMkLst>
        </pc:spChg>
      </pc:sldChg>
      <pc:sldChg chg="modSp add mod modTransition">
        <pc:chgData name="Whittle, Carmen (Mrs) (Summerstrand Campus North)" userId="f5e9c237-dc5e-45c4-b262-107138a41b64" providerId="ADAL" clId="{CEE9A3BF-BD10-4736-8E47-238D4038107E}" dt="2025-09-12T11:35:57.188" v="8" actId="1076"/>
        <pc:sldMkLst>
          <pc:docMk/>
          <pc:sldMk cId="0" sldId="424"/>
        </pc:sldMkLst>
        <pc:spChg chg="mod">
          <ac:chgData name="Whittle, Carmen (Mrs) (Summerstrand Campus North)" userId="f5e9c237-dc5e-45c4-b262-107138a41b64" providerId="ADAL" clId="{CEE9A3BF-BD10-4736-8E47-238D4038107E}" dt="2025-09-12T11:35:57.188" v="8" actId="1076"/>
          <ac:spMkLst>
            <pc:docMk/>
            <pc:sldMk cId="0" sldId="424"/>
            <ac:spMk id="4" creationId="{0A97A2D7-8F51-2BF9-7025-15EE8414BF3D}"/>
          </ac:spMkLst>
        </pc:spChg>
        <pc:spChg chg="mod">
          <ac:chgData name="Whittle, Carmen (Mrs) (Summerstrand Campus North)" userId="f5e9c237-dc5e-45c4-b262-107138a41b64" providerId="ADAL" clId="{CEE9A3BF-BD10-4736-8E47-238D4038107E}" dt="2025-09-12T11:35:12.611" v="1" actId="27636"/>
          <ac:spMkLst>
            <pc:docMk/>
            <pc:sldMk cId="0" sldId="424"/>
            <ac:spMk id="24578" creationId="{702CC62A-816C-CA67-31D3-EA88442E85AC}"/>
          </ac:spMkLst>
        </pc:spChg>
      </pc:sldChg>
      <pc:sldChg chg="add modTransition">
        <pc:chgData name="Whittle, Carmen (Mrs) (Summerstrand Campus North)" userId="f5e9c237-dc5e-45c4-b262-107138a41b64" providerId="ADAL" clId="{CEE9A3BF-BD10-4736-8E47-238D4038107E}" dt="2025-09-12T11:35:12.437" v="0"/>
        <pc:sldMkLst>
          <pc:docMk/>
          <pc:sldMk cId="0" sldId="425"/>
        </pc:sldMkLst>
      </pc:sldChg>
      <pc:sldChg chg="modSp add mod modTransition">
        <pc:chgData name="Whittle, Carmen (Mrs) (Summerstrand Campus North)" userId="f5e9c237-dc5e-45c4-b262-107138a41b64" providerId="ADAL" clId="{CEE9A3BF-BD10-4736-8E47-238D4038107E}" dt="2025-09-12T11:36:07.337" v="9" actId="1076"/>
        <pc:sldMkLst>
          <pc:docMk/>
          <pc:sldMk cId="0" sldId="426"/>
        </pc:sldMkLst>
        <pc:spChg chg="mod">
          <ac:chgData name="Whittle, Carmen (Mrs) (Summerstrand Campus North)" userId="f5e9c237-dc5e-45c4-b262-107138a41b64" providerId="ADAL" clId="{CEE9A3BF-BD10-4736-8E47-238D4038107E}" dt="2025-09-12T11:36:07.337" v="9" actId="1076"/>
          <ac:spMkLst>
            <pc:docMk/>
            <pc:sldMk cId="0" sldId="426"/>
            <ac:spMk id="4" creationId="{70E7CA93-44C7-5591-E84A-9FD774AC4D37}"/>
          </ac:spMkLst>
        </pc:spChg>
      </pc:sldChg>
      <pc:sldChg chg="add modTransition">
        <pc:chgData name="Whittle, Carmen (Mrs) (Summerstrand Campus North)" userId="f5e9c237-dc5e-45c4-b262-107138a41b64" providerId="ADAL" clId="{CEE9A3BF-BD10-4736-8E47-238D4038107E}" dt="2025-09-12T11:35:12.437" v="0"/>
        <pc:sldMkLst>
          <pc:docMk/>
          <pc:sldMk cId="0" sldId="427"/>
        </pc:sldMkLst>
      </pc:sldChg>
      <pc:sldChg chg="add modTransition">
        <pc:chgData name="Whittle, Carmen (Mrs) (Summerstrand Campus North)" userId="f5e9c237-dc5e-45c4-b262-107138a41b64" providerId="ADAL" clId="{CEE9A3BF-BD10-4736-8E47-238D4038107E}" dt="2025-09-12T11:35:12.437" v="0"/>
        <pc:sldMkLst>
          <pc:docMk/>
          <pc:sldMk cId="0" sldId="428"/>
        </pc:sldMkLst>
      </pc:sldChg>
      <pc:sldChg chg="add modTransition">
        <pc:chgData name="Whittle, Carmen (Mrs) (Summerstrand Campus North)" userId="f5e9c237-dc5e-45c4-b262-107138a41b64" providerId="ADAL" clId="{CEE9A3BF-BD10-4736-8E47-238D4038107E}" dt="2025-09-12T11:35:12.437" v="0"/>
        <pc:sldMkLst>
          <pc:docMk/>
          <pc:sldMk cId="0" sldId="429"/>
        </pc:sldMkLst>
      </pc:sldChg>
      <pc:sldChg chg="add">
        <pc:chgData name="Whittle, Carmen (Mrs) (Summerstrand Campus North)" userId="f5e9c237-dc5e-45c4-b262-107138a41b64" providerId="ADAL" clId="{CEE9A3BF-BD10-4736-8E47-238D4038107E}" dt="2025-09-12T11:35:12.437" v="0"/>
        <pc:sldMkLst>
          <pc:docMk/>
          <pc:sldMk cId="0" sldId="430"/>
        </pc:sldMkLst>
      </pc:sldChg>
      <pc:sldChg chg="modSp add mod modTransition">
        <pc:chgData name="Whittle, Carmen (Mrs) (Summerstrand Campus North)" userId="f5e9c237-dc5e-45c4-b262-107138a41b64" providerId="ADAL" clId="{CEE9A3BF-BD10-4736-8E47-238D4038107E}" dt="2025-09-12T11:35:12.642" v="2" actId="27636"/>
        <pc:sldMkLst>
          <pc:docMk/>
          <pc:sldMk cId="0" sldId="432"/>
        </pc:sldMkLst>
        <pc:spChg chg="mod">
          <ac:chgData name="Whittle, Carmen (Mrs) (Summerstrand Campus North)" userId="f5e9c237-dc5e-45c4-b262-107138a41b64" providerId="ADAL" clId="{CEE9A3BF-BD10-4736-8E47-238D4038107E}" dt="2025-09-12T11:35:12.642" v="2" actId="27636"/>
          <ac:spMkLst>
            <pc:docMk/>
            <pc:sldMk cId="0" sldId="432"/>
            <ac:spMk id="2" creationId="{84458F75-FA9F-5ACD-3E42-9CA9D417586D}"/>
          </ac:spMkLst>
        </pc:spChg>
      </pc:sldChg>
    </pc:docChg>
  </pc:docChgLst>
  <pc:docChgLst>
    <pc:chgData name="Khan, Ra'ees (Mr) (Missionvale Campus)" userId="7461f1a1-555b-40d2-88d6-a7f7bbc7de09" providerId="ADAL" clId="{021672E1-33A7-4C4E-A20D-85D39E31FDCB}"/>
    <pc:docChg chg="undo custSel addSld delSld modSld sldOrd delMainMaster">
      <pc:chgData name="Khan, Ra'ees (Mr) (Missionvale Campus)" userId="7461f1a1-555b-40d2-88d6-a7f7bbc7de09" providerId="ADAL" clId="{021672E1-33A7-4C4E-A20D-85D39E31FDCB}" dt="2025-03-26T10:15:14.281" v="2088" actId="47"/>
      <pc:docMkLst>
        <pc:docMk/>
      </pc:docMkLst>
      <pc:sldChg chg="del">
        <pc:chgData name="Khan, Ra'ees (Mr) (Missionvale Campus)" userId="7461f1a1-555b-40d2-88d6-a7f7bbc7de09" providerId="ADAL" clId="{021672E1-33A7-4C4E-A20D-85D39E31FDCB}" dt="2025-03-14T04:57:03.836" v="167" actId="47"/>
        <pc:sldMkLst>
          <pc:docMk/>
          <pc:sldMk cId="154920150" sldId="256"/>
        </pc:sldMkLst>
      </pc:sldChg>
      <pc:sldChg chg="delSp new del mod">
        <pc:chgData name="Khan, Ra'ees (Mr) (Missionvale Campus)" userId="7461f1a1-555b-40d2-88d6-a7f7bbc7de09" providerId="ADAL" clId="{021672E1-33A7-4C4E-A20D-85D39E31FDCB}" dt="2025-03-14T05:41:21.279" v="349" actId="47"/>
        <pc:sldMkLst>
          <pc:docMk/>
          <pc:sldMk cId="1333350584" sldId="257"/>
        </pc:sldMkLst>
      </pc:sldChg>
      <pc:sldChg chg="del">
        <pc:chgData name="Khan, Ra'ees (Mr) (Missionvale Campus)" userId="7461f1a1-555b-40d2-88d6-a7f7bbc7de09" providerId="ADAL" clId="{021672E1-33A7-4C4E-A20D-85D39E31FDCB}" dt="2025-03-10T10:07:36.983" v="138" actId="47"/>
        <pc:sldMkLst>
          <pc:docMk/>
          <pc:sldMk cId="2182471722" sldId="281"/>
        </pc:sldMkLst>
      </pc:sldChg>
      <pc:sldChg chg="ord">
        <pc:chgData name="Khan, Ra'ees (Mr) (Missionvale Campus)" userId="7461f1a1-555b-40d2-88d6-a7f7bbc7de09" providerId="ADAL" clId="{021672E1-33A7-4C4E-A20D-85D39E31FDCB}" dt="2025-03-14T05:06:39.019" v="193"/>
        <pc:sldMkLst>
          <pc:docMk/>
          <pc:sldMk cId="2480424848" sldId="291"/>
        </pc:sldMkLst>
      </pc:sldChg>
      <pc:sldChg chg="ord">
        <pc:chgData name="Khan, Ra'ees (Mr) (Missionvale Campus)" userId="7461f1a1-555b-40d2-88d6-a7f7bbc7de09" providerId="ADAL" clId="{021672E1-33A7-4C4E-A20D-85D39E31FDCB}" dt="2025-03-26T06:05:32.468" v="1653"/>
        <pc:sldMkLst>
          <pc:docMk/>
          <pc:sldMk cId="1560695922" sldId="292"/>
        </pc:sldMkLst>
      </pc:sldChg>
      <pc:sldChg chg="ord">
        <pc:chgData name="Khan, Ra'ees (Mr) (Missionvale Campus)" userId="7461f1a1-555b-40d2-88d6-a7f7bbc7de09" providerId="ADAL" clId="{021672E1-33A7-4C4E-A20D-85D39E31FDCB}" dt="2025-03-14T05:06:46.903" v="195"/>
        <pc:sldMkLst>
          <pc:docMk/>
          <pc:sldMk cId="3138219646" sldId="293"/>
        </pc:sldMkLst>
      </pc:sldChg>
      <pc:sldChg chg="del">
        <pc:chgData name="Khan, Ra'ees (Mr) (Missionvale Campus)" userId="7461f1a1-555b-40d2-88d6-a7f7bbc7de09" providerId="ADAL" clId="{021672E1-33A7-4C4E-A20D-85D39E31FDCB}" dt="2025-03-14T09:24:31.686" v="1347" actId="47"/>
        <pc:sldMkLst>
          <pc:docMk/>
          <pc:sldMk cId="683939900" sldId="304"/>
        </pc:sldMkLst>
      </pc:sldChg>
      <pc:sldChg chg="addSp delSp modSp del mod ord modNotesTx">
        <pc:chgData name="Khan, Ra'ees (Mr) (Missionvale Campus)" userId="7461f1a1-555b-40d2-88d6-a7f7bbc7de09" providerId="ADAL" clId="{021672E1-33A7-4C4E-A20D-85D39E31FDCB}" dt="2025-03-26T10:14:51.859" v="2085" actId="47"/>
        <pc:sldMkLst>
          <pc:docMk/>
          <pc:sldMk cId="1105724148" sldId="322"/>
        </pc:sldMkLst>
      </pc:sldChg>
      <pc:sldChg chg="modSp mod ord">
        <pc:chgData name="Khan, Ra'ees (Mr) (Missionvale Campus)" userId="7461f1a1-555b-40d2-88d6-a7f7bbc7de09" providerId="ADAL" clId="{021672E1-33A7-4C4E-A20D-85D39E31FDCB}" dt="2025-03-14T05:31:08.872" v="336"/>
        <pc:sldMkLst>
          <pc:docMk/>
          <pc:sldMk cId="3302227425" sldId="323"/>
        </pc:sldMkLst>
      </pc:sldChg>
      <pc:sldChg chg="ord">
        <pc:chgData name="Khan, Ra'ees (Mr) (Missionvale Campus)" userId="7461f1a1-555b-40d2-88d6-a7f7bbc7de09" providerId="ADAL" clId="{021672E1-33A7-4C4E-A20D-85D39E31FDCB}" dt="2025-03-14T09:24:20.435" v="1346"/>
        <pc:sldMkLst>
          <pc:docMk/>
          <pc:sldMk cId="2499770709" sldId="329"/>
        </pc:sldMkLst>
      </pc:sldChg>
      <pc:sldChg chg="ord">
        <pc:chgData name="Khan, Ra'ees (Mr) (Missionvale Campus)" userId="7461f1a1-555b-40d2-88d6-a7f7bbc7de09" providerId="ADAL" clId="{021672E1-33A7-4C4E-A20D-85D39E31FDCB}" dt="2025-03-14T09:24:20.435" v="1346"/>
        <pc:sldMkLst>
          <pc:docMk/>
          <pc:sldMk cId="3918962763" sldId="330"/>
        </pc:sldMkLst>
      </pc:sldChg>
      <pc:sldChg chg="ord">
        <pc:chgData name="Khan, Ra'ees (Mr) (Missionvale Campus)" userId="7461f1a1-555b-40d2-88d6-a7f7bbc7de09" providerId="ADAL" clId="{021672E1-33A7-4C4E-A20D-85D39E31FDCB}" dt="2025-03-14T09:24:20.435" v="1346"/>
        <pc:sldMkLst>
          <pc:docMk/>
          <pc:sldMk cId="2826264349" sldId="331"/>
        </pc:sldMkLst>
      </pc:sldChg>
      <pc:sldChg chg="ord">
        <pc:chgData name="Khan, Ra'ees (Mr) (Missionvale Campus)" userId="7461f1a1-555b-40d2-88d6-a7f7bbc7de09" providerId="ADAL" clId="{021672E1-33A7-4C4E-A20D-85D39E31FDCB}" dt="2025-03-14T09:24:20.435" v="1346"/>
        <pc:sldMkLst>
          <pc:docMk/>
          <pc:sldMk cId="719792987" sldId="332"/>
        </pc:sldMkLst>
      </pc:sldChg>
      <pc:sldChg chg="del ord">
        <pc:chgData name="Khan, Ra'ees (Mr) (Missionvale Campus)" userId="7461f1a1-555b-40d2-88d6-a7f7bbc7de09" providerId="ADAL" clId="{021672E1-33A7-4C4E-A20D-85D39E31FDCB}" dt="2025-03-26T10:14:54.423" v="2087" actId="47"/>
        <pc:sldMkLst>
          <pc:docMk/>
          <pc:sldMk cId="3767362597" sldId="333"/>
        </pc:sldMkLst>
      </pc:sldChg>
      <pc:sldChg chg="ord">
        <pc:chgData name="Khan, Ra'ees (Mr) (Missionvale Campus)" userId="7461f1a1-555b-40d2-88d6-a7f7bbc7de09" providerId="ADAL" clId="{021672E1-33A7-4C4E-A20D-85D39E31FDCB}" dt="2025-03-26T09:54:34.425" v="2069"/>
        <pc:sldMkLst>
          <pc:docMk/>
          <pc:sldMk cId="1983963430" sldId="334"/>
        </pc:sldMkLst>
      </pc:sldChg>
      <pc:sldChg chg="modSp del mod ord">
        <pc:chgData name="Khan, Ra'ees (Mr) (Missionvale Campus)" userId="7461f1a1-555b-40d2-88d6-a7f7bbc7de09" providerId="ADAL" clId="{021672E1-33A7-4C4E-A20D-85D39E31FDCB}" dt="2025-03-10T10:09:19.575" v="147" actId="47"/>
        <pc:sldMkLst>
          <pc:docMk/>
          <pc:sldMk cId="1925789471" sldId="341"/>
        </pc:sldMkLst>
      </pc:sldChg>
      <pc:sldChg chg="modSp mod ord">
        <pc:chgData name="Khan, Ra'ees (Mr) (Missionvale Campus)" userId="7461f1a1-555b-40d2-88d6-a7f7bbc7de09" providerId="ADAL" clId="{021672E1-33A7-4C4E-A20D-85D39E31FDCB}" dt="2025-03-26T06:05:32.468" v="1653"/>
        <pc:sldMkLst>
          <pc:docMk/>
          <pc:sldMk cId="1703090020" sldId="344"/>
        </pc:sldMkLst>
      </pc:sldChg>
      <pc:sldChg chg="ord">
        <pc:chgData name="Khan, Ra'ees (Mr) (Missionvale Campus)" userId="7461f1a1-555b-40d2-88d6-a7f7bbc7de09" providerId="ADAL" clId="{021672E1-33A7-4C4E-A20D-85D39E31FDCB}" dt="2025-03-26T09:11:46.174" v="2041"/>
        <pc:sldMkLst>
          <pc:docMk/>
          <pc:sldMk cId="4214851468" sldId="345"/>
        </pc:sldMkLst>
      </pc:sldChg>
      <pc:sldChg chg="ord">
        <pc:chgData name="Khan, Ra'ees (Mr) (Missionvale Campus)" userId="7461f1a1-555b-40d2-88d6-a7f7bbc7de09" providerId="ADAL" clId="{021672E1-33A7-4C4E-A20D-85D39E31FDCB}" dt="2025-03-14T05:06:23.638" v="189"/>
        <pc:sldMkLst>
          <pc:docMk/>
          <pc:sldMk cId="571702393" sldId="359"/>
        </pc:sldMkLst>
      </pc:sldChg>
      <pc:sldChg chg="ord">
        <pc:chgData name="Khan, Ra'ees (Mr) (Missionvale Campus)" userId="7461f1a1-555b-40d2-88d6-a7f7bbc7de09" providerId="ADAL" clId="{021672E1-33A7-4C4E-A20D-85D39E31FDCB}" dt="2025-03-26T10:03:49.737" v="2083"/>
        <pc:sldMkLst>
          <pc:docMk/>
          <pc:sldMk cId="3493561033" sldId="361"/>
        </pc:sldMkLst>
      </pc:sldChg>
      <pc:sldChg chg="addSp delSp modSp mod ord">
        <pc:chgData name="Khan, Ra'ees (Mr) (Missionvale Campus)" userId="7461f1a1-555b-40d2-88d6-a7f7bbc7de09" providerId="ADAL" clId="{021672E1-33A7-4C4E-A20D-85D39E31FDCB}" dt="2025-03-26T09:22:29.640" v="2043"/>
        <pc:sldMkLst>
          <pc:docMk/>
          <pc:sldMk cId="410812528" sldId="362"/>
        </pc:sldMkLst>
      </pc:sldChg>
      <pc:sldChg chg="ord">
        <pc:chgData name="Khan, Ra'ees (Mr) (Missionvale Campus)" userId="7461f1a1-555b-40d2-88d6-a7f7bbc7de09" providerId="ADAL" clId="{021672E1-33A7-4C4E-A20D-85D39E31FDCB}" dt="2025-03-14T05:31:30.596" v="342"/>
        <pc:sldMkLst>
          <pc:docMk/>
          <pc:sldMk cId="1266311704" sldId="368"/>
        </pc:sldMkLst>
      </pc:sldChg>
      <pc:sldChg chg="addSp delSp modSp add mod ord modNotesTx">
        <pc:chgData name="Khan, Ra'ees (Mr) (Missionvale Campus)" userId="7461f1a1-555b-40d2-88d6-a7f7bbc7de09" providerId="ADAL" clId="{021672E1-33A7-4C4E-A20D-85D39E31FDCB}" dt="2025-03-10T09:26:46.065" v="89" actId="1076"/>
        <pc:sldMkLst>
          <pc:docMk/>
          <pc:sldMk cId="3099105174" sldId="369"/>
        </pc:sldMkLst>
      </pc:sldChg>
      <pc:sldChg chg="add del">
        <pc:chgData name="Khan, Ra'ees (Mr) (Missionvale Campus)" userId="7461f1a1-555b-40d2-88d6-a7f7bbc7de09" providerId="ADAL" clId="{021672E1-33A7-4C4E-A20D-85D39E31FDCB}" dt="2025-03-10T10:06:16.498" v="137" actId="47"/>
        <pc:sldMkLst>
          <pc:docMk/>
          <pc:sldMk cId="864883401" sldId="370"/>
        </pc:sldMkLst>
      </pc:sldChg>
      <pc:sldChg chg="add">
        <pc:chgData name="Khan, Ra'ees (Mr) (Missionvale Campus)" userId="7461f1a1-555b-40d2-88d6-a7f7bbc7de09" providerId="ADAL" clId="{021672E1-33A7-4C4E-A20D-85D39E31FDCB}" dt="2025-03-10T10:05:41.312" v="91" actId="2890"/>
        <pc:sldMkLst>
          <pc:docMk/>
          <pc:sldMk cId="844274821" sldId="371"/>
        </pc:sldMkLst>
      </pc:sldChg>
      <pc:sldChg chg="modSp add del mod">
        <pc:chgData name="Khan, Ra'ees (Mr) (Missionvale Campus)" userId="7461f1a1-555b-40d2-88d6-a7f7bbc7de09" providerId="ADAL" clId="{021672E1-33A7-4C4E-A20D-85D39E31FDCB}" dt="2025-03-10T10:09:18.632" v="146" actId="47"/>
        <pc:sldMkLst>
          <pc:docMk/>
          <pc:sldMk cId="329311097" sldId="372"/>
        </pc:sldMkLst>
      </pc:sldChg>
      <pc:sldChg chg="addSp delSp modSp new add del mod ord">
        <pc:chgData name="Khan, Ra'ees (Mr) (Missionvale Campus)" userId="7461f1a1-555b-40d2-88d6-a7f7bbc7de09" providerId="ADAL" clId="{021672E1-33A7-4C4E-A20D-85D39E31FDCB}" dt="2025-03-26T10:14:52.765" v="2086" actId="47"/>
        <pc:sldMkLst>
          <pc:docMk/>
          <pc:sldMk cId="317678159" sldId="373"/>
        </pc:sldMkLst>
      </pc:sldChg>
      <pc:sldChg chg="modSp add del mod ord">
        <pc:chgData name="Khan, Ra'ees (Mr) (Missionvale Campus)" userId="7461f1a1-555b-40d2-88d6-a7f7bbc7de09" providerId="ADAL" clId="{021672E1-33A7-4C4E-A20D-85D39E31FDCB}" dt="2025-03-14T05:30:05.571" v="313" actId="47"/>
        <pc:sldMkLst>
          <pc:docMk/>
          <pc:sldMk cId="1264063651" sldId="374"/>
        </pc:sldMkLst>
      </pc:sldChg>
      <pc:sldChg chg="addSp delSp modSp add mod">
        <pc:chgData name="Khan, Ra'ees (Mr) (Missionvale Campus)" userId="7461f1a1-555b-40d2-88d6-a7f7bbc7de09" providerId="ADAL" clId="{021672E1-33A7-4C4E-A20D-85D39E31FDCB}" dt="2025-03-13T11:44:43.433" v="157" actId="478"/>
        <pc:sldMkLst>
          <pc:docMk/>
          <pc:sldMk cId="1922835173" sldId="375"/>
        </pc:sldMkLst>
      </pc:sldChg>
      <pc:sldChg chg="addSp delSp modSp add del mod">
        <pc:chgData name="Khan, Ra'ees (Mr) (Missionvale Campus)" userId="7461f1a1-555b-40d2-88d6-a7f7bbc7de09" providerId="ADAL" clId="{021672E1-33A7-4C4E-A20D-85D39E31FDCB}" dt="2025-03-26T10:15:14.281" v="2088" actId="47"/>
        <pc:sldMkLst>
          <pc:docMk/>
          <pc:sldMk cId="1675838255" sldId="376"/>
        </pc:sldMkLst>
      </pc:sldChg>
      <pc:sldChg chg="addSp delSp modSp add mod ord">
        <pc:chgData name="Khan, Ra'ees (Mr) (Missionvale Campus)" userId="7461f1a1-555b-40d2-88d6-a7f7bbc7de09" providerId="ADAL" clId="{021672E1-33A7-4C4E-A20D-85D39E31FDCB}" dt="2025-03-14T05:05:21.229" v="187"/>
        <pc:sldMkLst>
          <pc:docMk/>
          <pc:sldMk cId="2161396057" sldId="377"/>
        </pc:sldMkLst>
      </pc:sldChg>
      <pc:sldChg chg="addSp delSp modSp add mod">
        <pc:chgData name="Khan, Ra'ees (Mr) (Missionvale Campus)" userId="7461f1a1-555b-40d2-88d6-a7f7bbc7de09" providerId="ADAL" clId="{021672E1-33A7-4C4E-A20D-85D39E31FDCB}" dt="2025-03-14T05:12:41.625" v="203" actId="1076"/>
        <pc:sldMkLst>
          <pc:docMk/>
          <pc:sldMk cId="3746212226" sldId="378"/>
        </pc:sldMkLst>
      </pc:sldChg>
      <pc:sldChg chg="addSp delSp modSp add mod ord modNotesTx">
        <pc:chgData name="Khan, Ra'ees (Mr) (Missionvale Campus)" userId="7461f1a1-555b-40d2-88d6-a7f7bbc7de09" providerId="ADAL" clId="{021672E1-33A7-4C4E-A20D-85D39E31FDCB}" dt="2025-03-14T05:26:33.002" v="301" actId="20577"/>
        <pc:sldMkLst>
          <pc:docMk/>
          <pc:sldMk cId="1333757404" sldId="379"/>
        </pc:sldMkLst>
      </pc:sldChg>
      <pc:sldChg chg="modSp add del mod">
        <pc:chgData name="Khan, Ra'ees (Mr) (Missionvale Campus)" userId="7461f1a1-555b-40d2-88d6-a7f7bbc7de09" providerId="ADAL" clId="{021672E1-33A7-4C4E-A20D-85D39E31FDCB}" dt="2025-03-26T09:53:58.696" v="2067" actId="47"/>
        <pc:sldMkLst>
          <pc:docMk/>
          <pc:sldMk cId="3033142759" sldId="380"/>
        </pc:sldMkLst>
      </pc:sldChg>
      <pc:sldChg chg="addSp delSp add del mod delAnim">
        <pc:chgData name="Khan, Ra'ees (Mr) (Missionvale Campus)" userId="7461f1a1-555b-40d2-88d6-a7f7bbc7de09" providerId="ADAL" clId="{021672E1-33A7-4C4E-A20D-85D39E31FDCB}" dt="2025-03-26T09:53:58.696" v="2067" actId="47"/>
        <pc:sldMkLst>
          <pc:docMk/>
          <pc:sldMk cId="920088810" sldId="381"/>
        </pc:sldMkLst>
      </pc:sldChg>
      <pc:sldChg chg="delSp add del mod">
        <pc:chgData name="Khan, Ra'ees (Mr) (Missionvale Campus)" userId="7461f1a1-555b-40d2-88d6-a7f7bbc7de09" providerId="ADAL" clId="{021672E1-33A7-4C4E-A20D-85D39E31FDCB}" dt="2025-03-14T09:27:49.766" v="1455" actId="47"/>
        <pc:sldMkLst>
          <pc:docMk/>
          <pc:sldMk cId="2753993494" sldId="382"/>
        </pc:sldMkLst>
      </pc:sldChg>
      <pc:sldChg chg="ord">
        <pc:chgData name="Khan, Ra'ees (Mr) (Missionvale Campus)" userId="7461f1a1-555b-40d2-88d6-a7f7bbc7de09" providerId="ADAL" clId="{021672E1-33A7-4C4E-A20D-85D39E31FDCB}" dt="2025-03-18T10:57:29.106" v="1529"/>
        <pc:sldMkLst>
          <pc:docMk/>
          <pc:sldMk cId="2408632461" sldId="397"/>
        </pc:sldMkLst>
      </pc:sldChg>
      <pc:sldChg chg="addSp delSp modSp mod ord modNotesTx">
        <pc:chgData name="Khan, Ra'ees (Mr) (Missionvale Campus)" userId="7461f1a1-555b-40d2-88d6-a7f7bbc7de09" providerId="ADAL" clId="{021672E1-33A7-4C4E-A20D-85D39E31FDCB}" dt="2025-03-26T06:08:57.097" v="1702"/>
        <pc:sldMkLst>
          <pc:docMk/>
          <pc:sldMk cId="3045516349" sldId="534"/>
        </pc:sldMkLst>
      </pc:sldChg>
      <pc:sldChg chg="del ord">
        <pc:chgData name="Khan, Ra'ees (Mr) (Missionvale Campus)" userId="7461f1a1-555b-40d2-88d6-a7f7bbc7de09" providerId="ADAL" clId="{021672E1-33A7-4C4E-A20D-85D39E31FDCB}" dt="2025-03-26T06:05:39.337" v="1654" actId="47"/>
        <pc:sldMkLst>
          <pc:docMk/>
          <pc:sldMk cId="3375698929" sldId="535"/>
        </pc:sldMkLst>
      </pc:sldChg>
      <pc:sldChg chg="modSp add del mod ord">
        <pc:chgData name="Khan, Ra'ees (Mr) (Missionvale Campus)" userId="7461f1a1-555b-40d2-88d6-a7f7bbc7de09" providerId="ADAL" clId="{021672E1-33A7-4C4E-A20D-85D39E31FDCB}" dt="2025-03-14T09:27:54.377" v="1456" actId="47"/>
        <pc:sldMkLst>
          <pc:docMk/>
          <pc:sldMk cId="3392518546" sldId="536"/>
        </pc:sldMkLst>
      </pc:sldChg>
      <pc:sldChg chg="add del">
        <pc:chgData name="Khan, Ra'ees (Mr) (Missionvale Campus)" userId="7461f1a1-555b-40d2-88d6-a7f7bbc7de09" providerId="ADAL" clId="{021672E1-33A7-4C4E-A20D-85D39E31FDCB}" dt="2025-03-14T09:28:35.434" v="1463" actId="47"/>
        <pc:sldMkLst>
          <pc:docMk/>
          <pc:sldMk cId="2661322010" sldId="537"/>
        </pc:sldMkLst>
      </pc:sldChg>
      <pc:sldChg chg="modSp add mod ord">
        <pc:chgData name="Khan, Ra'ees (Mr) (Missionvale Campus)" userId="7461f1a1-555b-40d2-88d6-a7f7bbc7de09" providerId="ADAL" clId="{021672E1-33A7-4C4E-A20D-85D39E31FDCB}" dt="2025-03-14T09:28:06.749" v="1458"/>
        <pc:sldMkLst>
          <pc:docMk/>
          <pc:sldMk cId="251972136" sldId="538"/>
        </pc:sldMkLst>
      </pc:sldChg>
      <pc:sldChg chg="modSp add mod ord">
        <pc:chgData name="Khan, Ra'ees (Mr) (Missionvale Campus)" userId="7461f1a1-555b-40d2-88d6-a7f7bbc7de09" providerId="ADAL" clId="{021672E1-33A7-4C4E-A20D-85D39E31FDCB}" dt="2025-03-14T09:28:17.115" v="1460"/>
        <pc:sldMkLst>
          <pc:docMk/>
          <pc:sldMk cId="2381465834" sldId="539"/>
        </pc:sldMkLst>
      </pc:sldChg>
      <pc:sldChg chg="modSp add mod ord">
        <pc:chgData name="Khan, Ra'ees (Mr) (Missionvale Campus)" userId="7461f1a1-555b-40d2-88d6-a7f7bbc7de09" providerId="ADAL" clId="{021672E1-33A7-4C4E-A20D-85D39E31FDCB}" dt="2025-03-14T09:28:32.589" v="1462"/>
        <pc:sldMkLst>
          <pc:docMk/>
          <pc:sldMk cId="3301330693" sldId="540"/>
        </pc:sldMkLst>
      </pc:sldChg>
      <pc:sldChg chg="add">
        <pc:chgData name="Khan, Ra'ees (Mr) (Missionvale Campus)" userId="7461f1a1-555b-40d2-88d6-a7f7bbc7de09" providerId="ADAL" clId="{021672E1-33A7-4C4E-A20D-85D39E31FDCB}" dt="2025-03-14T09:26:12.967" v="1425" actId="2890"/>
        <pc:sldMkLst>
          <pc:docMk/>
          <pc:sldMk cId="150459812" sldId="541"/>
        </pc:sldMkLst>
      </pc:sldChg>
      <pc:sldChg chg="addSp delSp modSp add mod">
        <pc:chgData name="Khan, Ra'ees (Mr) (Missionvale Campus)" userId="7461f1a1-555b-40d2-88d6-a7f7bbc7de09" providerId="ADAL" clId="{021672E1-33A7-4C4E-A20D-85D39E31FDCB}" dt="2025-03-14T09:27:44.175" v="1454" actId="1076"/>
        <pc:sldMkLst>
          <pc:docMk/>
          <pc:sldMk cId="1495607386" sldId="542"/>
        </pc:sldMkLst>
      </pc:sldChg>
      <pc:sldChg chg="add del ord">
        <pc:chgData name="Khan, Ra'ees (Mr) (Missionvale Campus)" userId="7461f1a1-555b-40d2-88d6-a7f7bbc7de09" providerId="ADAL" clId="{021672E1-33A7-4C4E-A20D-85D39E31FDCB}" dt="2025-03-26T10:14:48.788" v="2084" actId="47"/>
        <pc:sldMkLst>
          <pc:docMk/>
          <pc:sldMk cId="3927913683" sldId="543"/>
        </pc:sldMkLst>
      </pc:sldChg>
      <pc:sldChg chg="modSp add mod">
        <pc:chgData name="Khan, Ra'ees (Mr) (Missionvale Campus)" userId="7461f1a1-555b-40d2-88d6-a7f7bbc7de09" providerId="ADAL" clId="{021672E1-33A7-4C4E-A20D-85D39E31FDCB}" dt="2025-03-20T12:52:46.677" v="1650" actId="255"/>
        <pc:sldMkLst>
          <pc:docMk/>
          <pc:sldMk cId="2956383271" sldId="544"/>
        </pc:sldMkLst>
      </pc:sldChg>
      <pc:sldChg chg="addSp delSp modSp add mod ord delAnim">
        <pc:chgData name="Khan, Ra'ees (Mr) (Missionvale Campus)" userId="7461f1a1-555b-40d2-88d6-a7f7bbc7de09" providerId="ADAL" clId="{021672E1-33A7-4C4E-A20D-85D39E31FDCB}" dt="2025-03-26T09:53:41.314" v="2066"/>
        <pc:sldMkLst>
          <pc:docMk/>
          <pc:sldMk cId="552682674" sldId="545"/>
        </pc:sldMkLst>
      </pc:sldChg>
      <pc:sldChg chg="addSp delSp modSp new mod ord">
        <pc:chgData name="Khan, Ra'ees (Mr) (Missionvale Campus)" userId="7461f1a1-555b-40d2-88d6-a7f7bbc7de09" providerId="ADAL" clId="{021672E1-33A7-4C4E-A20D-85D39E31FDCB}" dt="2025-03-26T09:53:41.314" v="2066"/>
        <pc:sldMkLst>
          <pc:docMk/>
          <pc:sldMk cId="1341355787" sldId="546"/>
        </pc:sldMkLst>
      </pc:sldChg>
      <pc:sldChg chg="add">
        <pc:chgData name="Khan, Ra'ees (Mr) (Missionvale Campus)" userId="7461f1a1-555b-40d2-88d6-a7f7bbc7de09" providerId="ADAL" clId="{021672E1-33A7-4C4E-A20D-85D39E31FDCB}" dt="2025-03-26T08:53:42.873" v="1817" actId="2890"/>
        <pc:sldMkLst>
          <pc:docMk/>
          <pc:sldMk cId="3493947497" sldId="547"/>
        </pc:sldMkLst>
      </pc:sldChg>
      <pc:sldChg chg="addSp delSp modSp add mod ord">
        <pc:chgData name="Khan, Ra'ees (Mr) (Missionvale Campus)" userId="7461f1a1-555b-40d2-88d6-a7f7bbc7de09" providerId="ADAL" clId="{021672E1-33A7-4C4E-A20D-85D39E31FDCB}" dt="2025-03-26T09:05:29.172" v="2035"/>
        <pc:sldMkLst>
          <pc:docMk/>
          <pc:sldMk cId="3150837349" sldId="548"/>
        </pc:sldMkLst>
      </pc:sldChg>
      <pc:sldChg chg="addSp delSp new mod">
        <pc:chgData name="Khan, Ra'ees (Mr) (Missionvale Campus)" userId="7461f1a1-555b-40d2-88d6-a7f7bbc7de09" providerId="ADAL" clId="{021672E1-33A7-4C4E-A20D-85D39E31FDCB}" dt="2025-03-26T09:06:11.130" v="2039" actId="22"/>
        <pc:sldMkLst>
          <pc:docMk/>
          <pc:sldMk cId="4219982572" sldId="549"/>
        </pc:sldMkLst>
      </pc:sldChg>
      <pc:sldChg chg="addSp delSp new mod">
        <pc:chgData name="Khan, Ra'ees (Mr) (Missionvale Campus)" userId="7461f1a1-555b-40d2-88d6-a7f7bbc7de09" providerId="ADAL" clId="{021672E1-33A7-4C4E-A20D-85D39E31FDCB}" dt="2025-03-26T09:22:39.306" v="2047" actId="22"/>
        <pc:sldMkLst>
          <pc:docMk/>
          <pc:sldMk cId="2614670813" sldId="550"/>
        </pc:sldMkLst>
      </pc:sldChg>
      <pc:sldChg chg="addSp delSp modSp add mod">
        <pc:chgData name="Khan, Ra'ees (Mr) (Missionvale Campus)" userId="7461f1a1-555b-40d2-88d6-a7f7bbc7de09" providerId="ADAL" clId="{021672E1-33A7-4C4E-A20D-85D39E31FDCB}" dt="2025-03-26T09:23:18.047" v="2053" actId="1076"/>
        <pc:sldMkLst>
          <pc:docMk/>
          <pc:sldMk cId="1305640808" sldId="551"/>
        </pc:sldMkLst>
      </pc:sldChg>
      <pc:sldChg chg="addSp delSp modSp add mod">
        <pc:chgData name="Khan, Ra'ees (Mr) (Missionvale Campus)" userId="7461f1a1-555b-40d2-88d6-a7f7bbc7de09" providerId="ADAL" clId="{021672E1-33A7-4C4E-A20D-85D39E31FDCB}" dt="2025-03-26T09:52:40.431" v="2064" actId="14100"/>
        <pc:sldMkLst>
          <pc:docMk/>
          <pc:sldMk cId="2581099228" sldId="552"/>
        </pc:sldMkLst>
      </pc:sldChg>
      <pc:sldChg chg="addSp delSp modSp new mod ord">
        <pc:chgData name="Khan, Ra'ees (Mr) (Missionvale Campus)" userId="7461f1a1-555b-40d2-88d6-a7f7bbc7de09" providerId="ADAL" clId="{021672E1-33A7-4C4E-A20D-85D39E31FDCB}" dt="2025-03-26T09:55:39.523" v="2078"/>
        <pc:sldMkLst>
          <pc:docMk/>
          <pc:sldMk cId="2684540067" sldId="553"/>
        </pc:sldMkLst>
      </pc:sldChg>
      <pc:sldChg chg="addSp delSp add mod">
        <pc:chgData name="Khan, Ra'ees (Mr) (Missionvale Campus)" userId="7461f1a1-555b-40d2-88d6-a7f7bbc7de09" providerId="ADAL" clId="{021672E1-33A7-4C4E-A20D-85D39E31FDCB}" dt="2025-03-26T09:58:50.405" v="2081" actId="22"/>
        <pc:sldMkLst>
          <pc:docMk/>
          <pc:sldMk cId="629706804" sldId="554"/>
        </pc:sldMkLst>
      </pc:sldChg>
      <pc:sldMasterChg chg="del delSldLayout">
        <pc:chgData name="Khan, Ra'ees (Mr) (Missionvale Campus)" userId="7461f1a1-555b-40d2-88d6-a7f7bbc7de09" providerId="ADAL" clId="{021672E1-33A7-4C4E-A20D-85D39E31FDCB}" dt="2025-03-10T10:07:36.983" v="138" actId="47"/>
        <pc:sldMasterMkLst>
          <pc:docMk/>
          <pc:sldMasterMk cId="4254459046" sldId="2147483705"/>
        </pc:sldMasterMkLst>
        <pc:sldLayoutChg chg="del">
          <pc:chgData name="Khan, Ra'ees (Mr) (Missionvale Campus)" userId="7461f1a1-555b-40d2-88d6-a7f7bbc7de09" providerId="ADAL" clId="{021672E1-33A7-4C4E-A20D-85D39E31FDCB}" dt="2025-03-10T10:07:36.983" v="138" actId="47"/>
          <pc:sldLayoutMkLst>
            <pc:docMk/>
            <pc:sldMasterMk cId="4254459046" sldId="2147483705"/>
            <pc:sldLayoutMk cId="1872946959" sldId="2147483706"/>
          </pc:sldLayoutMkLst>
        </pc:sldLayoutChg>
        <pc:sldLayoutChg chg="del">
          <pc:chgData name="Khan, Ra'ees (Mr) (Missionvale Campus)" userId="7461f1a1-555b-40d2-88d6-a7f7bbc7de09" providerId="ADAL" clId="{021672E1-33A7-4C4E-A20D-85D39E31FDCB}" dt="2025-03-10T10:07:36.983" v="138" actId="47"/>
          <pc:sldLayoutMkLst>
            <pc:docMk/>
            <pc:sldMasterMk cId="4254459046" sldId="2147483705"/>
            <pc:sldLayoutMk cId="3473951985" sldId="2147483707"/>
          </pc:sldLayoutMkLst>
        </pc:sldLayoutChg>
        <pc:sldLayoutChg chg="del">
          <pc:chgData name="Khan, Ra'ees (Mr) (Missionvale Campus)" userId="7461f1a1-555b-40d2-88d6-a7f7bbc7de09" providerId="ADAL" clId="{021672E1-33A7-4C4E-A20D-85D39E31FDCB}" dt="2025-03-10T10:07:36.983" v="138" actId="47"/>
          <pc:sldLayoutMkLst>
            <pc:docMk/>
            <pc:sldMasterMk cId="4254459046" sldId="2147483705"/>
            <pc:sldLayoutMk cId="1239911189" sldId="2147483708"/>
          </pc:sldLayoutMkLst>
        </pc:sldLayoutChg>
        <pc:sldLayoutChg chg="del">
          <pc:chgData name="Khan, Ra'ees (Mr) (Missionvale Campus)" userId="7461f1a1-555b-40d2-88d6-a7f7bbc7de09" providerId="ADAL" clId="{021672E1-33A7-4C4E-A20D-85D39E31FDCB}" dt="2025-03-10T10:07:36.983" v="138" actId="47"/>
          <pc:sldLayoutMkLst>
            <pc:docMk/>
            <pc:sldMasterMk cId="4254459046" sldId="2147483705"/>
            <pc:sldLayoutMk cId="110393185" sldId="2147483709"/>
          </pc:sldLayoutMkLst>
        </pc:sldLayoutChg>
        <pc:sldLayoutChg chg="del">
          <pc:chgData name="Khan, Ra'ees (Mr) (Missionvale Campus)" userId="7461f1a1-555b-40d2-88d6-a7f7bbc7de09" providerId="ADAL" clId="{021672E1-33A7-4C4E-A20D-85D39E31FDCB}" dt="2025-03-10T10:07:36.983" v="138" actId="47"/>
          <pc:sldLayoutMkLst>
            <pc:docMk/>
            <pc:sldMasterMk cId="4254459046" sldId="2147483705"/>
            <pc:sldLayoutMk cId="2621112430" sldId="2147483710"/>
          </pc:sldLayoutMkLst>
        </pc:sldLayoutChg>
        <pc:sldLayoutChg chg="del">
          <pc:chgData name="Khan, Ra'ees (Mr) (Missionvale Campus)" userId="7461f1a1-555b-40d2-88d6-a7f7bbc7de09" providerId="ADAL" clId="{021672E1-33A7-4C4E-A20D-85D39E31FDCB}" dt="2025-03-10T10:07:36.983" v="138" actId="47"/>
          <pc:sldLayoutMkLst>
            <pc:docMk/>
            <pc:sldMasterMk cId="4254459046" sldId="2147483705"/>
            <pc:sldLayoutMk cId="3268108090" sldId="2147483711"/>
          </pc:sldLayoutMkLst>
        </pc:sldLayoutChg>
        <pc:sldLayoutChg chg="del">
          <pc:chgData name="Khan, Ra'ees (Mr) (Missionvale Campus)" userId="7461f1a1-555b-40d2-88d6-a7f7bbc7de09" providerId="ADAL" clId="{021672E1-33A7-4C4E-A20D-85D39E31FDCB}" dt="2025-03-10T10:07:36.983" v="138" actId="47"/>
          <pc:sldLayoutMkLst>
            <pc:docMk/>
            <pc:sldMasterMk cId="4254459046" sldId="2147483705"/>
            <pc:sldLayoutMk cId="720270202" sldId="2147483712"/>
          </pc:sldLayoutMkLst>
        </pc:sldLayoutChg>
        <pc:sldLayoutChg chg="del">
          <pc:chgData name="Khan, Ra'ees (Mr) (Missionvale Campus)" userId="7461f1a1-555b-40d2-88d6-a7f7bbc7de09" providerId="ADAL" clId="{021672E1-33A7-4C4E-A20D-85D39E31FDCB}" dt="2025-03-10T10:07:36.983" v="138" actId="47"/>
          <pc:sldLayoutMkLst>
            <pc:docMk/>
            <pc:sldMasterMk cId="4254459046" sldId="2147483705"/>
            <pc:sldLayoutMk cId="272023679" sldId="2147483713"/>
          </pc:sldLayoutMkLst>
        </pc:sldLayoutChg>
        <pc:sldLayoutChg chg="del">
          <pc:chgData name="Khan, Ra'ees (Mr) (Missionvale Campus)" userId="7461f1a1-555b-40d2-88d6-a7f7bbc7de09" providerId="ADAL" clId="{021672E1-33A7-4C4E-A20D-85D39E31FDCB}" dt="2025-03-10T10:07:36.983" v="138" actId="47"/>
          <pc:sldLayoutMkLst>
            <pc:docMk/>
            <pc:sldMasterMk cId="4254459046" sldId="2147483705"/>
            <pc:sldLayoutMk cId="1616371424" sldId="2147483714"/>
          </pc:sldLayoutMkLst>
        </pc:sldLayoutChg>
        <pc:sldLayoutChg chg="del">
          <pc:chgData name="Khan, Ra'ees (Mr) (Missionvale Campus)" userId="7461f1a1-555b-40d2-88d6-a7f7bbc7de09" providerId="ADAL" clId="{021672E1-33A7-4C4E-A20D-85D39E31FDCB}" dt="2025-03-10T10:07:36.983" v="138" actId="47"/>
          <pc:sldLayoutMkLst>
            <pc:docMk/>
            <pc:sldMasterMk cId="4254459046" sldId="2147483705"/>
            <pc:sldLayoutMk cId="1586293304" sldId="2147483715"/>
          </pc:sldLayoutMkLst>
        </pc:sldLayoutChg>
        <pc:sldLayoutChg chg="del">
          <pc:chgData name="Khan, Ra'ees (Mr) (Missionvale Campus)" userId="7461f1a1-555b-40d2-88d6-a7f7bbc7de09" providerId="ADAL" clId="{021672E1-33A7-4C4E-A20D-85D39E31FDCB}" dt="2025-03-10T10:07:36.983" v="138" actId="47"/>
          <pc:sldLayoutMkLst>
            <pc:docMk/>
            <pc:sldMasterMk cId="4254459046" sldId="2147483705"/>
            <pc:sldLayoutMk cId="1334961682" sldId="2147483716"/>
          </pc:sldLayoutMkLst>
        </pc:sldLayoutChg>
        <pc:sldLayoutChg chg="del">
          <pc:chgData name="Khan, Ra'ees (Mr) (Missionvale Campus)" userId="7461f1a1-555b-40d2-88d6-a7f7bbc7de09" providerId="ADAL" clId="{021672E1-33A7-4C4E-A20D-85D39E31FDCB}" dt="2025-03-10T10:07:36.983" v="138" actId="47"/>
          <pc:sldLayoutMkLst>
            <pc:docMk/>
            <pc:sldMasterMk cId="4254459046" sldId="2147483705"/>
            <pc:sldLayoutMk cId="3215853062" sldId="2147483717"/>
          </pc:sldLayoutMkLst>
        </pc:sldLayoutChg>
        <pc:sldLayoutChg chg="del">
          <pc:chgData name="Khan, Ra'ees (Mr) (Missionvale Campus)" userId="7461f1a1-555b-40d2-88d6-a7f7bbc7de09" providerId="ADAL" clId="{021672E1-33A7-4C4E-A20D-85D39E31FDCB}" dt="2025-03-10T10:07:36.983" v="138" actId="47"/>
          <pc:sldLayoutMkLst>
            <pc:docMk/>
            <pc:sldMasterMk cId="4254459046" sldId="2147483705"/>
            <pc:sldLayoutMk cId="1098425881" sldId="2147483718"/>
          </pc:sldLayoutMkLst>
        </pc:sldLayoutChg>
        <pc:sldLayoutChg chg="del">
          <pc:chgData name="Khan, Ra'ees (Mr) (Missionvale Campus)" userId="7461f1a1-555b-40d2-88d6-a7f7bbc7de09" providerId="ADAL" clId="{021672E1-33A7-4C4E-A20D-85D39E31FDCB}" dt="2025-03-10T10:07:36.983" v="138" actId="47"/>
          <pc:sldLayoutMkLst>
            <pc:docMk/>
            <pc:sldMasterMk cId="4254459046" sldId="2147483705"/>
            <pc:sldLayoutMk cId="4158537359" sldId="2147483719"/>
          </pc:sldLayoutMkLst>
        </pc:sldLayoutChg>
        <pc:sldLayoutChg chg="del">
          <pc:chgData name="Khan, Ra'ees (Mr) (Missionvale Campus)" userId="7461f1a1-555b-40d2-88d6-a7f7bbc7de09" providerId="ADAL" clId="{021672E1-33A7-4C4E-A20D-85D39E31FDCB}" dt="2025-03-10T10:07:36.983" v="138" actId="47"/>
          <pc:sldLayoutMkLst>
            <pc:docMk/>
            <pc:sldMasterMk cId="4254459046" sldId="2147483705"/>
            <pc:sldLayoutMk cId="828388888" sldId="2147483720"/>
          </pc:sldLayoutMkLst>
        </pc:sldLayoutChg>
        <pc:sldLayoutChg chg="del">
          <pc:chgData name="Khan, Ra'ees (Mr) (Missionvale Campus)" userId="7461f1a1-555b-40d2-88d6-a7f7bbc7de09" providerId="ADAL" clId="{021672E1-33A7-4C4E-A20D-85D39E31FDCB}" dt="2025-03-10T10:07:36.983" v="138" actId="47"/>
          <pc:sldLayoutMkLst>
            <pc:docMk/>
            <pc:sldMasterMk cId="4254459046" sldId="2147483705"/>
            <pc:sldLayoutMk cId="2475247305" sldId="2147483721"/>
          </pc:sldLayoutMkLst>
        </pc:sldLayoutChg>
        <pc:sldLayoutChg chg="del">
          <pc:chgData name="Khan, Ra'ees (Mr) (Missionvale Campus)" userId="7461f1a1-555b-40d2-88d6-a7f7bbc7de09" providerId="ADAL" clId="{021672E1-33A7-4C4E-A20D-85D39E31FDCB}" dt="2025-03-10T10:07:36.983" v="138" actId="47"/>
          <pc:sldLayoutMkLst>
            <pc:docMk/>
            <pc:sldMasterMk cId="4254459046" sldId="2147483705"/>
            <pc:sldLayoutMk cId="318120054" sldId="2147483722"/>
          </pc:sldLayoutMkLst>
        </pc:sldLayoutChg>
        <pc:sldLayoutChg chg="del">
          <pc:chgData name="Khan, Ra'ees (Mr) (Missionvale Campus)" userId="7461f1a1-555b-40d2-88d6-a7f7bbc7de09" providerId="ADAL" clId="{021672E1-33A7-4C4E-A20D-85D39E31FDCB}" dt="2025-03-10T10:07:36.983" v="138" actId="47"/>
          <pc:sldLayoutMkLst>
            <pc:docMk/>
            <pc:sldMasterMk cId="4254459046" sldId="2147483705"/>
            <pc:sldLayoutMk cId="3051247543" sldId="2147483723"/>
          </pc:sldLayoutMkLst>
        </pc:sldLayoutChg>
        <pc:sldLayoutChg chg="del">
          <pc:chgData name="Khan, Ra'ees (Mr) (Missionvale Campus)" userId="7461f1a1-555b-40d2-88d6-a7f7bbc7de09" providerId="ADAL" clId="{021672E1-33A7-4C4E-A20D-85D39E31FDCB}" dt="2025-03-10T10:07:36.983" v="138" actId="47"/>
          <pc:sldLayoutMkLst>
            <pc:docMk/>
            <pc:sldMasterMk cId="4254459046" sldId="2147483705"/>
            <pc:sldLayoutMk cId="3934421718" sldId="214748372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CEAF89-123C-437A-A836-A26E922C0F47}" type="datetimeFigureOut">
              <a:rPr lang="en-ZA" smtClean="0"/>
              <a:t>2025/09/12</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E2E40D-34F0-4588-AD30-42833BF7DBAF}" type="slidenum">
              <a:rPr lang="en-ZA" smtClean="0"/>
              <a:t>‹#›</a:t>
            </a:fld>
            <a:endParaRPr lang="en-ZA"/>
          </a:p>
        </p:txBody>
      </p:sp>
    </p:spTree>
    <p:extLst>
      <p:ext uri="{BB962C8B-B14F-4D97-AF65-F5344CB8AC3E}">
        <p14:creationId xmlns:p14="http://schemas.microsoft.com/office/powerpoint/2010/main" val="3461287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CB094-40C7-4973-7480-7CED18B3C3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537301-F0C3-4A95-925B-7A85D02656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87471D-CC50-FEFB-A0B4-D215A7F7F96F}"/>
              </a:ext>
            </a:extLst>
          </p:cNvPr>
          <p:cNvSpPr>
            <a:spLocks noGrp="1"/>
          </p:cNvSpPr>
          <p:nvPr>
            <p:ph type="body" idx="1"/>
          </p:nvPr>
        </p:nvSpPr>
        <p:spPr/>
        <p:txBody>
          <a:bodyPr/>
          <a:lstStyle/>
          <a:p>
            <a:r>
              <a:rPr lang="en-ZA" dirty="0"/>
              <a:t>https://padlet.com/raeesk/active-vs-passive-learning-comparison-dx5hzueptorqvret</a:t>
            </a:r>
          </a:p>
          <a:p>
            <a:endParaRPr lang="en-ZA" dirty="0"/>
          </a:p>
          <a:p>
            <a:endParaRPr lang="en-ZA" dirty="0"/>
          </a:p>
          <a:p>
            <a:endParaRPr lang="en-ZA" dirty="0"/>
          </a:p>
        </p:txBody>
      </p:sp>
      <p:sp>
        <p:nvSpPr>
          <p:cNvPr id="4" name="Slide Number Placeholder 3">
            <a:extLst>
              <a:ext uri="{FF2B5EF4-FFF2-40B4-BE49-F238E27FC236}">
                <a16:creationId xmlns:a16="http://schemas.microsoft.com/office/drawing/2014/main" id="{09F1F90A-CB68-205B-46F9-0C5D037418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1611F0-E12C-4AF5-AC89-4B377B626340}"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4150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DCC86-73F8-C825-F74D-1180B65E14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428568-5843-058F-7197-4094D72F16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3993C2-39FD-E041-E116-862736DA56D2}"/>
              </a:ext>
            </a:extLst>
          </p:cNvPr>
          <p:cNvSpPr>
            <a:spLocks noGrp="1"/>
          </p:cNvSpPr>
          <p:nvPr>
            <p:ph type="body" idx="1"/>
          </p:nvPr>
        </p:nvSpPr>
        <p:spPr/>
        <p:txBody>
          <a:bodyPr/>
          <a:lstStyle/>
          <a:p>
            <a:endParaRPr lang="en-ZA" dirty="0"/>
          </a:p>
          <a:p>
            <a:r>
              <a:rPr lang="en-ZA" dirty="0"/>
              <a:t>Thoughts About Learning? </a:t>
            </a:r>
          </a:p>
          <a:p>
            <a:endParaRPr lang="en-ZA" dirty="0"/>
          </a:p>
          <a:p>
            <a:endParaRPr lang="en-ZA" dirty="0"/>
          </a:p>
          <a:p>
            <a:r>
              <a:rPr lang="en-ZA" dirty="0"/>
              <a:t>What is Learning?</a:t>
            </a:r>
          </a:p>
          <a:p>
            <a:r>
              <a:rPr lang="en-ZA" dirty="0"/>
              <a:t>How does Learning Occur?</a:t>
            </a:r>
          </a:p>
        </p:txBody>
      </p:sp>
      <p:sp>
        <p:nvSpPr>
          <p:cNvPr id="4" name="Slide Number Placeholder 3">
            <a:extLst>
              <a:ext uri="{FF2B5EF4-FFF2-40B4-BE49-F238E27FC236}">
                <a16:creationId xmlns:a16="http://schemas.microsoft.com/office/drawing/2014/main" id="{0A65C919-074A-BAE1-E9C2-8BFFB4823E5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1611F0-E12C-4AF5-AC89-4B377B626340}"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3203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She is a</a:t>
            </a:r>
            <a:r>
              <a:rPr lang="en-ZA" baseline="0" dirty="0"/>
              <a:t> second year university student … </a:t>
            </a:r>
          </a:p>
          <a:p>
            <a:endParaRPr lang="en-ZA" dirty="0"/>
          </a:p>
          <a:p>
            <a:r>
              <a:rPr lang="en-ZA" dirty="0"/>
              <a:t>Who can guess what she is doing? </a:t>
            </a:r>
          </a:p>
          <a:p>
            <a:endParaRPr lang="en-ZA" dirty="0"/>
          </a:p>
          <a:p>
            <a:r>
              <a:rPr lang="en-ZA" dirty="0"/>
              <a:t>She Shares a universal “problem” with millions of students all over the world.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089EB9E-664D-49F5-B2CC-294B1C16F62A}"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5271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53CB2-078D-FBD0-84D0-76D1A0516A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45110C-6C26-D71D-25E9-97A59C021A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D294D5-A2B6-EA7B-8039-B15093E578CD}"/>
              </a:ext>
            </a:extLst>
          </p:cNvPr>
          <p:cNvSpPr>
            <a:spLocks noGrp="1"/>
          </p:cNvSpPr>
          <p:nvPr>
            <p:ph type="body" idx="1"/>
          </p:nvPr>
        </p:nvSpPr>
        <p:spPr/>
        <p:txBody>
          <a:bodyPr/>
          <a:lstStyle/>
          <a:p>
            <a:r>
              <a:rPr lang="en-ZA" dirty="0"/>
              <a:t>https://padlet.com/raeesk/active-vs-passive-learning-comparison-dx5hzueptorqvret</a:t>
            </a:r>
          </a:p>
          <a:p>
            <a:endParaRPr lang="en-ZA" dirty="0"/>
          </a:p>
          <a:p>
            <a:endParaRPr lang="en-ZA" dirty="0"/>
          </a:p>
          <a:p>
            <a:endParaRPr lang="en-ZA" dirty="0"/>
          </a:p>
        </p:txBody>
      </p:sp>
      <p:sp>
        <p:nvSpPr>
          <p:cNvPr id="4" name="Slide Number Placeholder 3">
            <a:extLst>
              <a:ext uri="{FF2B5EF4-FFF2-40B4-BE49-F238E27FC236}">
                <a16:creationId xmlns:a16="http://schemas.microsoft.com/office/drawing/2014/main" id="{F7E283AD-2563-A591-F862-5827E419AF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1611F0-E12C-4AF5-AC89-4B377B626340}"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6644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Equip you with new tools</a:t>
            </a:r>
          </a:p>
          <a:p>
            <a:r>
              <a:rPr lang="en-ZA" dirty="0"/>
              <a:t>Cause an Ontological Shift in your thinking, philosophy and ultimately your practice </a:t>
            </a:r>
          </a:p>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Enable you to Explore New Ways of Teaching – Enabling Learning</a:t>
            </a:r>
          </a:p>
          <a:p>
            <a:endParaRPr lang="en-ZA" dirty="0"/>
          </a:p>
        </p:txBody>
      </p:sp>
      <p:sp>
        <p:nvSpPr>
          <p:cNvPr id="4" name="Slide Number Placeholder 3"/>
          <p:cNvSpPr>
            <a:spLocks noGrp="1"/>
          </p:cNvSpPr>
          <p:nvPr>
            <p:ph type="sldNum" sz="quarter" idx="5"/>
          </p:nvPr>
        </p:nvSpPr>
        <p:spPr/>
        <p:txBody>
          <a:bodyPr/>
          <a:lstStyle/>
          <a:p>
            <a:fld id="{19E2E40D-34F0-4588-AD30-42833BF7DBAF}" type="slidenum">
              <a:rPr lang="en-ZA" smtClean="0"/>
              <a:t>49</a:t>
            </a:fld>
            <a:endParaRPr lang="en-ZA"/>
          </a:p>
        </p:txBody>
      </p:sp>
    </p:spTree>
    <p:extLst>
      <p:ext uri="{BB962C8B-B14F-4D97-AF65-F5344CB8AC3E}">
        <p14:creationId xmlns:p14="http://schemas.microsoft.com/office/powerpoint/2010/main" val="3466039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D15A9-ABA5-871F-E168-D9EAB11116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2158F5B2-18AD-B6CD-D283-A89E281153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D054E19F-B562-F15C-A751-1F245B6484EA}"/>
              </a:ext>
            </a:extLst>
          </p:cNvPr>
          <p:cNvSpPr>
            <a:spLocks noGrp="1"/>
          </p:cNvSpPr>
          <p:nvPr>
            <p:ph type="dt" sz="half" idx="10"/>
          </p:nvPr>
        </p:nvSpPr>
        <p:spPr/>
        <p:txBody>
          <a:bodyPr/>
          <a:lstStyle/>
          <a:p>
            <a:fld id="{B5B0503E-F04B-4E4E-842F-099F14EF7122}" type="datetimeFigureOut">
              <a:rPr lang="en-ZA" smtClean="0"/>
              <a:t>2025/09/12</a:t>
            </a:fld>
            <a:endParaRPr lang="en-ZA"/>
          </a:p>
        </p:txBody>
      </p:sp>
      <p:sp>
        <p:nvSpPr>
          <p:cNvPr id="5" name="Footer Placeholder 4">
            <a:extLst>
              <a:ext uri="{FF2B5EF4-FFF2-40B4-BE49-F238E27FC236}">
                <a16:creationId xmlns:a16="http://schemas.microsoft.com/office/drawing/2014/main" id="{13CBC989-82C9-9A99-B202-EFD6309F5CF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364C9C7-BD15-5D5A-45C6-29976E1DCD67}"/>
              </a:ext>
            </a:extLst>
          </p:cNvPr>
          <p:cNvSpPr>
            <a:spLocks noGrp="1"/>
          </p:cNvSpPr>
          <p:nvPr>
            <p:ph type="sldNum" sz="quarter" idx="12"/>
          </p:nvPr>
        </p:nvSpPr>
        <p:spPr/>
        <p:txBody>
          <a:bodyPr/>
          <a:lstStyle/>
          <a:p>
            <a:fld id="{E192C117-99DA-4488-B247-934556D9A07A}" type="slidenum">
              <a:rPr lang="en-ZA" smtClean="0"/>
              <a:t>‹#›</a:t>
            </a:fld>
            <a:endParaRPr lang="en-ZA"/>
          </a:p>
        </p:txBody>
      </p:sp>
    </p:spTree>
    <p:extLst>
      <p:ext uri="{BB962C8B-B14F-4D97-AF65-F5344CB8AC3E}">
        <p14:creationId xmlns:p14="http://schemas.microsoft.com/office/powerpoint/2010/main" val="3827199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42CEE-258D-FD5B-391D-A64B152CA90D}"/>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80CC7F70-55FA-C173-5117-0BA15D873A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A1A93202-5BC1-A166-0843-36513B117E7D}"/>
              </a:ext>
            </a:extLst>
          </p:cNvPr>
          <p:cNvSpPr>
            <a:spLocks noGrp="1"/>
          </p:cNvSpPr>
          <p:nvPr>
            <p:ph type="dt" sz="half" idx="10"/>
          </p:nvPr>
        </p:nvSpPr>
        <p:spPr/>
        <p:txBody>
          <a:bodyPr/>
          <a:lstStyle/>
          <a:p>
            <a:fld id="{B5B0503E-F04B-4E4E-842F-099F14EF7122}" type="datetimeFigureOut">
              <a:rPr lang="en-ZA" smtClean="0"/>
              <a:t>2025/09/12</a:t>
            </a:fld>
            <a:endParaRPr lang="en-ZA"/>
          </a:p>
        </p:txBody>
      </p:sp>
      <p:sp>
        <p:nvSpPr>
          <p:cNvPr id="5" name="Footer Placeholder 4">
            <a:extLst>
              <a:ext uri="{FF2B5EF4-FFF2-40B4-BE49-F238E27FC236}">
                <a16:creationId xmlns:a16="http://schemas.microsoft.com/office/drawing/2014/main" id="{7E49A409-E9FA-737F-8E4D-96F983F20630}"/>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643C1B4-188F-AF31-06EB-559055263B2C}"/>
              </a:ext>
            </a:extLst>
          </p:cNvPr>
          <p:cNvSpPr>
            <a:spLocks noGrp="1"/>
          </p:cNvSpPr>
          <p:nvPr>
            <p:ph type="sldNum" sz="quarter" idx="12"/>
          </p:nvPr>
        </p:nvSpPr>
        <p:spPr/>
        <p:txBody>
          <a:bodyPr/>
          <a:lstStyle/>
          <a:p>
            <a:fld id="{E192C117-99DA-4488-B247-934556D9A07A}" type="slidenum">
              <a:rPr lang="en-ZA" smtClean="0"/>
              <a:t>‹#›</a:t>
            </a:fld>
            <a:endParaRPr lang="en-ZA"/>
          </a:p>
        </p:txBody>
      </p:sp>
    </p:spTree>
    <p:extLst>
      <p:ext uri="{BB962C8B-B14F-4D97-AF65-F5344CB8AC3E}">
        <p14:creationId xmlns:p14="http://schemas.microsoft.com/office/powerpoint/2010/main" val="2368763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AC1550-9FD1-3E96-5353-AC1C092559D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51F703BB-1494-2A20-F1BC-ED00BE70C0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8972948-3853-B550-0599-6E9A31077C80}"/>
              </a:ext>
            </a:extLst>
          </p:cNvPr>
          <p:cNvSpPr>
            <a:spLocks noGrp="1"/>
          </p:cNvSpPr>
          <p:nvPr>
            <p:ph type="dt" sz="half" idx="10"/>
          </p:nvPr>
        </p:nvSpPr>
        <p:spPr/>
        <p:txBody>
          <a:bodyPr/>
          <a:lstStyle/>
          <a:p>
            <a:fld id="{B5B0503E-F04B-4E4E-842F-099F14EF7122}" type="datetimeFigureOut">
              <a:rPr lang="en-ZA" smtClean="0"/>
              <a:t>2025/09/12</a:t>
            </a:fld>
            <a:endParaRPr lang="en-ZA"/>
          </a:p>
        </p:txBody>
      </p:sp>
      <p:sp>
        <p:nvSpPr>
          <p:cNvPr id="5" name="Footer Placeholder 4">
            <a:extLst>
              <a:ext uri="{FF2B5EF4-FFF2-40B4-BE49-F238E27FC236}">
                <a16:creationId xmlns:a16="http://schemas.microsoft.com/office/drawing/2014/main" id="{FE983D2F-93E3-0FD5-4ADC-894A1A94DB2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706ED09-22C6-12C2-C96D-93AA38DF314E}"/>
              </a:ext>
            </a:extLst>
          </p:cNvPr>
          <p:cNvSpPr>
            <a:spLocks noGrp="1"/>
          </p:cNvSpPr>
          <p:nvPr>
            <p:ph type="sldNum" sz="quarter" idx="12"/>
          </p:nvPr>
        </p:nvSpPr>
        <p:spPr/>
        <p:txBody>
          <a:bodyPr/>
          <a:lstStyle/>
          <a:p>
            <a:fld id="{E192C117-99DA-4488-B247-934556D9A07A}" type="slidenum">
              <a:rPr lang="en-ZA" smtClean="0"/>
              <a:t>‹#›</a:t>
            </a:fld>
            <a:endParaRPr lang="en-ZA"/>
          </a:p>
        </p:txBody>
      </p:sp>
    </p:spTree>
    <p:extLst>
      <p:ext uri="{BB962C8B-B14F-4D97-AF65-F5344CB8AC3E}">
        <p14:creationId xmlns:p14="http://schemas.microsoft.com/office/powerpoint/2010/main" val="5134838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64361B51-366D-4361-89C3-23A821265E88}" type="datetimeFigureOut">
              <a:rPr lang="en-ZA" smtClean="0"/>
              <a:t>2025/09/12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8C12441-A72C-459C-BAC5-2DC9EC61DDCC}" type="slidenum">
              <a:rPr lang="en-ZA" smtClean="0"/>
              <a:t>‹#›</a:t>
            </a:fld>
            <a:endParaRPr lang="en-ZA"/>
          </a:p>
        </p:txBody>
      </p:sp>
    </p:spTree>
    <p:extLst>
      <p:ext uri="{BB962C8B-B14F-4D97-AF65-F5344CB8AC3E}">
        <p14:creationId xmlns:p14="http://schemas.microsoft.com/office/powerpoint/2010/main" val="4191307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64361B51-366D-4361-89C3-23A821265E88}" type="datetimeFigureOut">
              <a:rPr lang="en-ZA" smtClean="0"/>
              <a:t>2025/09/12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8C12441-A72C-459C-BAC5-2DC9EC61DDCC}" type="slidenum">
              <a:rPr lang="en-ZA" smtClean="0"/>
              <a:t>‹#›</a:t>
            </a:fld>
            <a:endParaRPr lang="en-ZA"/>
          </a:p>
        </p:txBody>
      </p:sp>
    </p:spTree>
    <p:extLst>
      <p:ext uri="{BB962C8B-B14F-4D97-AF65-F5344CB8AC3E}">
        <p14:creationId xmlns:p14="http://schemas.microsoft.com/office/powerpoint/2010/main" val="2454371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4361B51-366D-4361-89C3-23A821265E88}" type="datetimeFigureOut">
              <a:rPr lang="en-ZA" smtClean="0"/>
              <a:t>2025/09/12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8C12441-A72C-459C-BAC5-2DC9EC61DDCC}" type="slidenum">
              <a:rPr lang="en-ZA" smtClean="0"/>
              <a:t>‹#›</a:t>
            </a:fld>
            <a:endParaRPr lang="en-ZA"/>
          </a:p>
        </p:txBody>
      </p:sp>
    </p:spTree>
    <p:extLst>
      <p:ext uri="{BB962C8B-B14F-4D97-AF65-F5344CB8AC3E}">
        <p14:creationId xmlns:p14="http://schemas.microsoft.com/office/powerpoint/2010/main" val="1354771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64361B51-366D-4361-89C3-23A821265E88}" type="datetimeFigureOut">
              <a:rPr lang="en-ZA" smtClean="0"/>
              <a:t>2025/09/12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18C12441-A72C-459C-BAC5-2DC9EC61DDCC}" type="slidenum">
              <a:rPr lang="en-ZA" smtClean="0"/>
              <a:t>‹#›</a:t>
            </a:fld>
            <a:endParaRPr lang="en-ZA"/>
          </a:p>
        </p:txBody>
      </p:sp>
    </p:spTree>
    <p:extLst>
      <p:ext uri="{BB962C8B-B14F-4D97-AF65-F5344CB8AC3E}">
        <p14:creationId xmlns:p14="http://schemas.microsoft.com/office/powerpoint/2010/main" val="1679721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64361B51-366D-4361-89C3-23A821265E88}" type="datetimeFigureOut">
              <a:rPr lang="en-ZA" smtClean="0"/>
              <a:t>2025/09/12</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18C12441-A72C-459C-BAC5-2DC9EC61DDCC}" type="slidenum">
              <a:rPr lang="en-ZA" smtClean="0"/>
              <a:t>‹#›</a:t>
            </a:fld>
            <a:endParaRPr lang="en-ZA"/>
          </a:p>
        </p:txBody>
      </p:sp>
    </p:spTree>
    <p:extLst>
      <p:ext uri="{BB962C8B-B14F-4D97-AF65-F5344CB8AC3E}">
        <p14:creationId xmlns:p14="http://schemas.microsoft.com/office/powerpoint/2010/main" val="8925144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64361B51-366D-4361-89C3-23A821265E88}" type="datetimeFigureOut">
              <a:rPr lang="en-ZA" smtClean="0"/>
              <a:t>2025/09/12</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18C12441-A72C-459C-BAC5-2DC9EC61DDCC}" type="slidenum">
              <a:rPr lang="en-ZA" smtClean="0"/>
              <a:t>‹#›</a:t>
            </a:fld>
            <a:endParaRPr lang="en-ZA"/>
          </a:p>
        </p:txBody>
      </p:sp>
    </p:spTree>
    <p:extLst>
      <p:ext uri="{BB962C8B-B14F-4D97-AF65-F5344CB8AC3E}">
        <p14:creationId xmlns:p14="http://schemas.microsoft.com/office/powerpoint/2010/main" val="25398920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361B51-366D-4361-89C3-23A821265E88}" type="datetimeFigureOut">
              <a:rPr lang="en-ZA" smtClean="0"/>
              <a:t>2025/09/12</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18C12441-A72C-459C-BAC5-2DC9EC61DDCC}" type="slidenum">
              <a:rPr lang="en-ZA" smtClean="0"/>
              <a:t>‹#›</a:t>
            </a:fld>
            <a:endParaRPr lang="en-ZA"/>
          </a:p>
        </p:txBody>
      </p:sp>
    </p:spTree>
    <p:extLst>
      <p:ext uri="{BB962C8B-B14F-4D97-AF65-F5344CB8AC3E}">
        <p14:creationId xmlns:p14="http://schemas.microsoft.com/office/powerpoint/2010/main" val="468009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4361B51-366D-4361-89C3-23A821265E88}" type="datetimeFigureOut">
              <a:rPr lang="en-ZA" smtClean="0"/>
              <a:t>2025/09/12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18C12441-A72C-459C-BAC5-2DC9EC61DDCC}" type="slidenum">
              <a:rPr lang="en-ZA" smtClean="0"/>
              <a:t>‹#›</a:t>
            </a:fld>
            <a:endParaRPr lang="en-ZA"/>
          </a:p>
        </p:txBody>
      </p:sp>
    </p:spTree>
    <p:extLst>
      <p:ext uri="{BB962C8B-B14F-4D97-AF65-F5344CB8AC3E}">
        <p14:creationId xmlns:p14="http://schemas.microsoft.com/office/powerpoint/2010/main" val="1436249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04D8A-3667-2DAD-C2B9-1C9F57018CA8}"/>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927CD712-C5A1-193C-748B-4D29BBE7F0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56C879D-7038-91A5-D82B-DD53EB82A2D3}"/>
              </a:ext>
            </a:extLst>
          </p:cNvPr>
          <p:cNvSpPr>
            <a:spLocks noGrp="1"/>
          </p:cNvSpPr>
          <p:nvPr>
            <p:ph type="dt" sz="half" idx="10"/>
          </p:nvPr>
        </p:nvSpPr>
        <p:spPr/>
        <p:txBody>
          <a:bodyPr/>
          <a:lstStyle/>
          <a:p>
            <a:fld id="{B5B0503E-F04B-4E4E-842F-099F14EF7122}" type="datetimeFigureOut">
              <a:rPr lang="en-ZA" smtClean="0"/>
              <a:t>2025/09/12</a:t>
            </a:fld>
            <a:endParaRPr lang="en-ZA"/>
          </a:p>
        </p:txBody>
      </p:sp>
      <p:sp>
        <p:nvSpPr>
          <p:cNvPr id="5" name="Footer Placeholder 4">
            <a:extLst>
              <a:ext uri="{FF2B5EF4-FFF2-40B4-BE49-F238E27FC236}">
                <a16:creationId xmlns:a16="http://schemas.microsoft.com/office/drawing/2014/main" id="{816F9FA0-FC25-CC40-A9DC-3FEC8D634484}"/>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482B9AA-D186-EFD3-4EBD-F329CFDC200B}"/>
              </a:ext>
            </a:extLst>
          </p:cNvPr>
          <p:cNvSpPr>
            <a:spLocks noGrp="1"/>
          </p:cNvSpPr>
          <p:nvPr>
            <p:ph type="sldNum" sz="quarter" idx="12"/>
          </p:nvPr>
        </p:nvSpPr>
        <p:spPr/>
        <p:txBody>
          <a:bodyPr/>
          <a:lstStyle/>
          <a:p>
            <a:fld id="{E192C117-99DA-4488-B247-934556D9A07A}" type="slidenum">
              <a:rPr lang="en-ZA" smtClean="0"/>
              <a:t>‹#›</a:t>
            </a:fld>
            <a:endParaRPr lang="en-ZA"/>
          </a:p>
        </p:txBody>
      </p:sp>
    </p:spTree>
    <p:extLst>
      <p:ext uri="{BB962C8B-B14F-4D97-AF65-F5344CB8AC3E}">
        <p14:creationId xmlns:p14="http://schemas.microsoft.com/office/powerpoint/2010/main" val="344785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4361B51-366D-4361-89C3-23A821265E88}" type="datetimeFigureOut">
              <a:rPr lang="en-ZA" smtClean="0"/>
              <a:t>2025/09/12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18C12441-A72C-459C-BAC5-2DC9EC61DDCC}" type="slidenum">
              <a:rPr lang="en-ZA" smtClean="0"/>
              <a:t>‹#›</a:t>
            </a:fld>
            <a:endParaRPr lang="en-ZA"/>
          </a:p>
        </p:txBody>
      </p:sp>
    </p:spTree>
    <p:extLst>
      <p:ext uri="{BB962C8B-B14F-4D97-AF65-F5344CB8AC3E}">
        <p14:creationId xmlns:p14="http://schemas.microsoft.com/office/powerpoint/2010/main" val="6243583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64361B51-366D-4361-89C3-23A821265E88}" type="datetimeFigureOut">
              <a:rPr lang="en-ZA" smtClean="0"/>
              <a:t>2025/09/12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8C12441-A72C-459C-BAC5-2DC9EC61DDCC}" type="slidenum">
              <a:rPr lang="en-ZA" smtClean="0"/>
              <a:t>‹#›</a:t>
            </a:fld>
            <a:endParaRPr lang="en-ZA"/>
          </a:p>
        </p:txBody>
      </p:sp>
    </p:spTree>
    <p:extLst>
      <p:ext uri="{BB962C8B-B14F-4D97-AF65-F5344CB8AC3E}">
        <p14:creationId xmlns:p14="http://schemas.microsoft.com/office/powerpoint/2010/main" val="38351875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64361B51-366D-4361-89C3-23A821265E88}" type="datetimeFigureOut">
              <a:rPr lang="en-ZA" smtClean="0"/>
              <a:t>2025/09/12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8C12441-A72C-459C-BAC5-2DC9EC61DDCC}" type="slidenum">
              <a:rPr lang="en-ZA" smtClean="0"/>
              <a:t>‹#›</a:t>
            </a:fld>
            <a:endParaRPr lang="en-ZA"/>
          </a:p>
        </p:txBody>
      </p:sp>
    </p:spTree>
    <p:extLst>
      <p:ext uri="{BB962C8B-B14F-4D97-AF65-F5344CB8AC3E}">
        <p14:creationId xmlns:p14="http://schemas.microsoft.com/office/powerpoint/2010/main" val="17629103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userDrawn="1"/>
        </p:nvSpPr>
        <p:spPr>
          <a:xfrm>
            <a:off x="0" y="-2117"/>
            <a:ext cx="12192000" cy="6860117"/>
          </a:xfrm>
          <a:prstGeom prst="rect">
            <a:avLst/>
          </a:prstGeom>
          <a:solidFill>
            <a:srgbClr val="00103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2400" dirty="0"/>
          </a:p>
        </p:txBody>
      </p:sp>
      <p:pic>
        <p:nvPicPr>
          <p:cNvPr id="5"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2934" y="992718"/>
            <a:ext cx="5052484"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0" y="6692901"/>
            <a:ext cx="12192000" cy="165100"/>
          </a:xfrm>
          <a:prstGeom prst="rect">
            <a:avLst/>
          </a:prstGeom>
          <a:solidFill>
            <a:srgbClr val="82B74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2400"/>
          </a:p>
        </p:txBody>
      </p:sp>
      <p:sp>
        <p:nvSpPr>
          <p:cNvPr id="3074" name="Rectangle 2"/>
          <p:cNvSpPr>
            <a:spLocks noGrp="1" noChangeArrowheads="1"/>
          </p:cNvSpPr>
          <p:nvPr>
            <p:ph type="ctrTitle"/>
          </p:nvPr>
        </p:nvSpPr>
        <p:spPr>
          <a:xfrm>
            <a:off x="815415" y="3717032"/>
            <a:ext cx="10465163" cy="648072"/>
          </a:xfrm>
        </p:spPr>
        <p:txBody>
          <a:bodyPr/>
          <a:lstStyle>
            <a:lvl1pPr algn="ctr">
              <a:defRPr sz="4800">
                <a:solidFill>
                  <a:schemeClr val="bg1"/>
                </a:solidFill>
              </a:defRPr>
            </a:lvl1pPr>
          </a:lstStyle>
          <a:p>
            <a:r>
              <a:rPr lang="en-GB" dirty="0"/>
              <a:t>Click to edit Master title style</a:t>
            </a:r>
          </a:p>
        </p:txBody>
      </p:sp>
      <p:sp>
        <p:nvSpPr>
          <p:cNvPr id="3075" name="Rectangle 3"/>
          <p:cNvSpPr>
            <a:spLocks noGrp="1" noChangeArrowheads="1"/>
          </p:cNvSpPr>
          <p:nvPr>
            <p:ph type="subTitle" idx="1"/>
          </p:nvPr>
        </p:nvSpPr>
        <p:spPr>
          <a:xfrm>
            <a:off x="815415" y="4509121"/>
            <a:ext cx="10465163" cy="1944291"/>
          </a:xfrm>
        </p:spPr>
        <p:txBody>
          <a:bodyPr/>
          <a:lstStyle>
            <a:lvl1pPr marL="0" indent="0" algn="ctr">
              <a:buFont typeface="Wingdings" pitchFamily="2" charset="2"/>
              <a:buNone/>
              <a:defRPr>
                <a:solidFill>
                  <a:schemeClr val="bg1"/>
                </a:solidFill>
              </a:defRPr>
            </a:lvl1pPr>
          </a:lstStyle>
          <a:p>
            <a:r>
              <a:rPr lang="en-GB" dirty="0"/>
              <a:t>Click to edit Master subtitle style</a:t>
            </a:r>
          </a:p>
        </p:txBody>
      </p:sp>
    </p:spTree>
    <p:extLst>
      <p:ext uri="{BB962C8B-B14F-4D97-AF65-F5344CB8AC3E}">
        <p14:creationId xmlns:p14="http://schemas.microsoft.com/office/powerpoint/2010/main" val="3474816617"/>
      </p:ext>
    </p:extLst>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801" y="1483787"/>
            <a:ext cx="11341100" cy="4345481"/>
          </a:xfrm>
        </p:spPr>
        <p:txBody>
          <a:bodyPr/>
          <a:lstStyle>
            <a:lvl1pPr>
              <a:buClr>
                <a:srgbClr val="82B74A"/>
              </a:buClr>
              <a:buSzPct val="80000"/>
              <a:defRPr sz="2667">
                <a:latin typeface="Avenir Book"/>
              </a:defRPr>
            </a:lvl1pPr>
            <a:lvl2pPr>
              <a:buClr>
                <a:srgbClr val="82B74A"/>
              </a:buClr>
              <a:buSzPct val="80000"/>
              <a:defRPr sz="2667">
                <a:latin typeface="Avenir Book"/>
              </a:defRPr>
            </a:lvl2pPr>
            <a:lvl3pPr>
              <a:buClr>
                <a:srgbClr val="82B74A"/>
              </a:buClr>
              <a:buSzPct val="80000"/>
              <a:defRPr sz="2667">
                <a:latin typeface="Avenir Book"/>
              </a:defRPr>
            </a:lvl3pPr>
            <a:lvl4pPr>
              <a:buClr>
                <a:srgbClr val="82B74A"/>
              </a:buClr>
              <a:buSzPct val="80000"/>
              <a:defRPr sz="2667">
                <a:latin typeface="Avenir Book"/>
              </a:defRPr>
            </a:lvl4pPr>
            <a:lvl5pPr>
              <a:buClr>
                <a:srgbClr val="82B74A"/>
              </a:buClr>
              <a:buSzPct val="80000"/>
              <a:defRPr sz="2667">
                <a:latin typeface="Avenir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29573438"/>
      </p:ext>
    </p:extLst>
  </p:cSld>
  <p:clrMapOvr>
    <a:masterClrMapping/>
  </p:clrMapOvr>
  <p:transition spd="slow">
    <p:pull/>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257113"/>
            <a:ext cx="10363200" cy="1362075"/>
          </a:xfrm>
        </p:spPr>
        <p:txBody>
          <a:bodyPr anchor="t"/>
          <a:lstStyle>
            <a:lvl1pPr algn="l">
              <a:defRPr sz="5334" b="0" i="0" cap="none"/>
            </a:lvl1pPr>
          </a:lstStyle>
          <a:p>
            <a:r>
              <a:rPr lang="en-US" dirty="0"/>
              <a:t>Click to edit Master title style</a:t>
            </a:r>
          </a:p>
        </p:txBody>
      </p:sp>
      <p:sp>
        <p:nvSpPr>
          <p:cNvPr id="3" name="Text Placeholder 2"/>
          <p:cNvSpPr>
            <a:spLocks noGrp="1"/>
          </p:cNvSpPr>
          <p:nvPr>
            <p:ph type="body" idx="1"/>
          </p:nvPr>
        </p:nvSpPr>
        <p:spPr>
          <a:xfrm>
            <a:off x="963084" y="2756926"/>
            <a:ext cx="10363200" cy="1500187"/>
          </a:xfrm>
        </p:spPr>
        <p:txBody>
          <a:bodyPr anchor="b"/>
          <a:lstStyle>
            <a:lvl1pPr marL="0" indent="0">
              <a:buNone/>
              <a:defRPr sz="2667"/>
            </a:lvl1pPr>
            <a:lvl2pPr marL="609624" indent="0">
              <a:buNone/>
              <a:defRPr sz="2400"/>
            </a:lvl2pPr>
            <a:lvl3pPr marL="1219248" indent="0">
              <a:buNone/>
              <a:defRPr sz="2133"/>
            </a:lvl3pPr>
            <a:lvl4pPr marL="1828871" indent="0">
              <a:buNone/>
              <a:defRPr sz="1867"/>
            </a:lvl4pPr>
            <a:lvl5pPr marL="2438495" indent="0">
              <a:buNone/>
              <a:defRPr sz="1867"/>
            </a:lvl5pPr>
            <a:lvl6pPr marL="3048120" indent="0">
              <a:buNone/>
              <a:defRPr sz="1867"/>
            </a:lvl6pPr>
            <a:lvl7pPr marL="3657743" indent="0">
              <a:buNone/>
              <a:defRPr sz="1867"/>
            </a:lvl7pPr>
            <a:lvl8pPr marL="4267367" indent="0">
              <a:buNone/>
              <a:defRPr sz="1867"/>
            </a:lvl8pPr>
            <a:lvl9pPr marL="4876991" indent="0">
              <a:buNone/>
              <a:defRPr sz="1867"/>
            </a:lvl9pPr>
          </a:lstStyle>
          <a:p>
            <a:pPr lvl="0"/>
            <a:r>
              <a:rPr lang="en-US"/>
              <a:t>Click to edit Master text styles</a:t>
            </a:r>
          </a:p>
        </p:txBody>
      </p:sp>
    </p:spTree>
    <p:extLst>
      <p:ext uri="{BB962C8B-B14F-4D97-AF65-F5344CB8AC3E}">
        <p14:creationId xmlns:p14="http://schemas.microsoft.com/office/powerpoint/2010/main" val="3203250247"/>
      </p:ext>
    </p:extLst>
  </p:cSld>
  <p:clrMapOvr>
    <a:masterClrMapping/>
  </p:clrMapOvr>
  <p:transition spd="slow">
    <p:pull/>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31373" y="404664"/>
            <a:ext cx="11137237" cy="792163"/>
          </a:xfrm>
        </p:spPr>
        <p:txBody>
          <a:bodyPr/>
          <a:lstStyle/>
          <a:p>
            <a:r>
              <a:rPr lang="en-US"/>
              <a:t>Click to edit Master title style</a:t>
            </a:r>
          </a:p>
        </p:txBody>
      </p:sp>
      <p:sp>
        <p:nvSpPr>
          <p:cNvPr id="3" name="Content Placeholder 2"/>
          <p:cNvSpPr>
            <a:spLocks noGrp="1"/>
          </p:cNvSpPr>
          <p:nvPr>
            <p:ph sz="half" idx="1"/>
          </p:nvPr>
        </p:nvSpPr>
        <p:spPr>
          <a:xfrm>
            <a:off x="431373" y="1340768"/>
            <a:ext cx="5376763" cy="4392488"/>
          </a:xfrm>
        </p:spPr>
        <p:txBody>
          <a:bodyPr/>
          <a:lstStyle>
            <a:lvl1pPr>
              <a:buClr>
                <a:srgbClr val="82B74A"/>
              </a:buClr>
              <a:defRPr sz="2667">
                <a:latin typeface="Avenir Book"/>
              </a:defRPr>
            </a:lvl1pPr>
            <a:lvl2pPr>
              <a:buClr>
                <a:srgbClr val="82B74A"/>
              </a:buClr>
              <a:defRPr sz="2667">
                <a:latin typeface="Avenir Book"/>
              </a:defRPr>
            </a:lvl2pPr>
            <a:lvl3pPr>
              <a:buClr>
                <a:srgbClr val="82B74A"/>
              </a:buClr>
              <a:defRPr sz="2667">
                <a:latin typeface="Avenir Book"/>
              </a:defRPr>
            </a:lvl3pPr>
            <a:lvl4pPr>
              <a:buClr>
                <a:srgbClr val="82B74A"/>
              </a:buClr>
              <a:defRPr sz="2667">
                <a:latin typeface="Avenir Book"/>
              </a:defRPr>
            </a:lvl4pPr>
            <a:lvl5pPr>
              <a:buClr>
                <a:srgbClr val="82B74A"/>
              </a:buClr>
              <a:defRPr sz="2667">
                <a:latin typeface="Avenir Book"/>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011337" y="1340768"/>
            <a:ext cx="5568951" cy="4392488"/>
          </a:xfrm>
        </p:spPr>
        <p:txBody>
          <a:bodyPr/>
          <a:lstStyle>
            <a:lvl1pPr>
              <a:buClr>
                <a:srgbClr val="82B74A"/>
              </a:buClr>
              <a:defRPr sz="2667">
                <a:latin typeface="Avenir Book"/>
              </a:defRPr>
            </a:lvl1pPr>
            <a:lvl2pPr>
              <a:buClr>
                <a:srgbClr val="82B74A"/>
              </a:buClr>
              <a:defRPr sz="2667">
                <a:latin typeface="Avenir Book"/>
              </a:defRPr>
            </a:lvl2pPr>
            <a:lvl3pPr>
              <a:buClr>
                <a:srgbClr val="82B74A"/>
              </a:buClr>
              <a:defRPr sz="2667">
                <a:latin typeface="Avenir Book"/>
              </a:defRPr>
            </a:lvl3pPr>
            <a:lvl4pPr>
              <a:buClr>
                <a:srgbClr val="82B74A"/>
              </a:buClr>
              <a:defRPr sz="2667">
                <a:latin typeface="Avenir Book"/>
              </a:defRPr>
            </a:lvl4pPr>
            <a:lvl5pPr>
              <a:buClr>
                <a:srgbClr val="82B74A"/>
              </a:buClr>
              <a:defRPr sz="2667">
                <a:latin typeface="Avenir Book"/>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59452791"/>
      </p:ext>
    </p:extLst>
  </p:cSld>
  <p:clrMapOvr>
    <a:masterClrMapping/>
  </p:clrMapOvr>
  <p:transition spd="slow">
    <p:pull/>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3"/>
            <a:ext cx="5386917" cy="933780"/>
          </a:xfrm>
        </p:spPr>
        <p:txBody>
          <a:bodyPr anchor="ctr"/>
          <a:lstStyle>
            <a:lvl1pPr marL="0" indent="0">
              <a:buNone/>
              <a:defRPr sz="2933" b="0" i="0" baseline="0">
                <a:solidFill>
                  <a:srgbClr val="82B74A"/>
                </a:solidFill>
                <a:latin typeface="Avenir Black"/>
              </a:defRPr>
            </a:lvl1pPr>
            <a:lvl2pPr marL="609624" indent="0">
              <a:buNone/>
              <a:defRPr sz="2667" b="1"/>
            </a:lvl2pPr>
            <a:lvl3pPr marL="1219248" indent="0">
              <a:buNone/>
              <a:defRPr sz="2400" b="1"/>
            </a:lvl3pPr>
            <a:lvl4pPr marL="1828871" indent="0">
              <a:buNone/>
              <a:defRPr sz="2133" b="1"/>
            </a:lvl4pPr>
            <a:lvl5pPr marL="2438495" indent="0">
              <a:buNone/>
              <a:defRPr sz="2133" b="1"/>
            </a:lvl5pPr>
            <a:lvl6pPr marL="3048120" indent="0">
              <a:buNone/>
              <a:defRPr sz="2133" b="1"/>
            </a:lvl6pPr>
            <a:lvl7pPr marL="3657743" indent="0">
              <a:buNone/>
              <a:defRPr sz="2133" b="1"/>
            </a:lvl7pPr>
            <a:lvl8pPr marL="4267367" indent="0">
              <a:buNone/>
              <a:defRPr sz="2133" b="1"/>
            </a:lvl8pPr>
            <a:lvl9pPr marL="4876991"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609602" y="2468894"/>
            <a:ext cx="5386917" cy="3360373"/>
          </a:xfrm>
        </p:spPr>
        <p:txBody>
          <a:bodyPr/>
          <a:lstStyle>
            <a:lvl1pPr>
              <a:buClr>
                <a:srgbClr val="82B74A"/>
              </a:buClr>
              <a:defRPr sz="2667">
                <a:latin typeface="Avenir Book"/>
              </a:defRPr>
            </a:lvl1pPr>
            <a:lvl2pPr>
              <a:buClr>
                <a:srgbClr val="82B74A"/>
              </a:buClr>
              <a:defRPr sz="2667">
                <a:latin typeface="Avenir Book"/>
              </a:defRPr>
            </a:lvl2pPr>
            <a:lvl3pPr>
              <a:buClr>
                <a:srgbClr val="82B74A"/>
              </a:buClr>
              <a:defRPr sz="2667">
                <a:latin typeface="Avenir Book"/>
              </a:defRPr>
            </a:lvl3pPr>
            <a:lvl4pPr>
              <a:buClr>
                <a:srgbClr val="82B74A"/>
              </a:buClr>
              <a:defRPr sz="2667">
                <a:latin typeface="Avenir Book"/>
              </a:defRPr>
            </a:lvl4pPr>
            <a:lvl5pPr>
              <a:buClr>
                <a:srgbClr val="82B74A"/>
              </a:buClr>
              <a:defRPr sz="2667">
                <a:latin typeface="Avenir Book"/>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71" y="1535113"/>
            <a:ext cx="5389033" cy="933780"/>
          </a:xfrm>
        </p:spPr>
        <p:txBody>
          <a:bodyPr anchor="ctr"/>
          <a:lstStyle>
            <a:lvl1pPr marL="0" indent="0">
              <a:buNone/>
              <a:defRPr sz="2933" b="0" i="0" baseline="0">
                <a:solidFill>
                  <a:srgbClr val="82B74A"/>
                </a:solidFill>
                <a:latin typeface="Avenir Black"/>
              </a:defRPr>
            </a:lvl1pPr>
            <a:lvl2pPr marL="609624" indent="0">
              <a:buNone/>
              <a:defRPr sz="2667" b="1"/>
            </a:lvl2pPr>
            <a:lvl3pPr marL="1219248" indent="0">
              <a:buNone/>
              <a:defRPr sz="2400" b="1"/>
            </a:lvl3pPr>
            <a:lvl4pPr marL="1828871" indent="0">
              <a:buNone/>
              <a:defRPr sz="2133" b="1"/>
            </a:lvl4pPr>
            <a:lvl5pPr marL="2438495" indent="0">
              <a:buNone/>
              <a:defRPr sz="2133" b="1"/>
            </a:lvl5pPr>
            <a:lvl6pPr marL="3048120" indent="0">
              <a:buNone/>
              <a:defRPr sz="2133" b="1"/>
            </a:lvl6pPr>
            <a:lvl7pPr marL="3657743" indent="0">
              <a:buNone/>
              <a:defRPr sz="2133" b="1"/>
            </a:lvl7pPr>
            <a:lvl8pPr marL="4267367" indent="0">
              <a:buNone/>
              <a:defRPr sz="2133" b="1"/>
            </a:lvl8pPr>
            <a:lvl9pPr marL="4876991"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6193371" y="2468894"/>
            <a:ext cx="5389033" cy="3360373"/>
          </a:xfrm>
        </p:spPr>
        <p:txBody>
          <a:bodyPr/>
          <a:lstStyle>
            <a:lvl1pPr>
              <a:buClr>
                <a:srgbClr val="82B74A"/>
              </a:buClr>
              <a:defRPr sz="2667">
                <a:latin typeface="Avenir Book"/>
              </a:defRPr>
            </a:lvl1pPr>
            <a:lvl2pPr>
              <a:buClr>
                <a:srgbClr val="82B74A"/>
              </a:buClr>
              <a:defRPr sz="2667">
                <a:latin typeface="Avenir Book"/>
              </a:defRPr>
            </a:lvl2pPr>
            <a:lvl3pPr>
              <a:buClr>
                <a:srgbClr val="82B74A"/>
              </a:buClr>
              <a:defRPr sz="2667">
                <a:latin typeface="Avenir Book"/>
              </a:defRPr>
            </a:lvl3pPr>
            <a:lvl4pPr>
              <a:buClr>
                <a:srgbClr val="82B74A"/>
              </a:buClr>
              <a:defRPr sz="2667">
                <a:latin typeface="Avenir Book"/>
              </a:defRPr>
            </a:lvl4pPr>
            <a:lvl5pPr>
              <a:buClr>
                <a:srgbClr val="82B74A"/>
              </a:buClr>
              <a:defRPr sz="2667">
                <a:latin typeface="Avenir Book"/>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7276486"/>
      </p:ext>
    </p:extLst>
  </p:cSld>
  <p:clrMapOvr>
    <a:masterClrMapping/>
  </p:clrMapOvr>
  <p:transition spd="slow">
    <p:pull/>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72613396"/>
      </p:ext>
    </p:extLst>
  </p:cSld>
  <p:clrMapOvr>
    <a:masterClrMapping/>
  </p:clrMapOvr>
  <p:transition spd="slow">
    <p:pull/>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399499"/>
      </p:ext>
    </p:extLst>
  </p:cSld>
  <p:clrMapOvr>
    <a:masterClrMapping/>
  </p:clrMapOvr>
  <p:transition spd="slow">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452D3-45DC-CC85-267B-A1E9C7A2D8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23C40C93-C77B-9D5D-86B2-B73E7F2F0BE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EFA87A-ECE0-44F2-05AD-F6F5B7E79C7E}"/>
              </a:ext>
            </a:extLst>
          </p:cNvPr>
          <p:cNvSpPr>
            <a:spLocks noGrp="1"/>
          </p:cNvSpPr>
          <p:nvPr>
            <p:ph type="dt" sz="half" idx="10"/>
          </p:nvPr>
        </p:nvSpPr>
        <p:spPr/>
        <p:txBody>
          <a:bodyPr/>
          <a:lstStyle/>
          <a:p>
            <a:fld id="{B5B0503E-F04B-4E4E-842F-099F14EF7122}" type="datetimeFigureOut">
              <a:rPr lang="en-ZA" smtClean="0"/>
              <a:t>2025/09/12</a:t>
            </a:fld>
            <a:endParaRPr lang="en-ZA"/>
          </a:p>
        </p:txBody>
      </p:sp>
      <p:sp>
        <p:nvSpPr>
          <p:cNvPr id="5" name="Footer Placeholder 4">
            <a:extLst>
              <a:ext uri="{FF2B5EF4-FFF2-40B4-BE49-F238E27FC236}">
                <a16:creationId xmlns:a16="http://schemas.microsoft.com/office/drawing/2014/main" id="{150AD8AE-9D69-3CFA-5E44-A154623EA01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8902B74-6229-1375-C38D-D030DBCD93D8}"/>
              </a:ext>
            </a:extLst>
          </p:cNvPr>
          <p:cNvSpPr>
            <a:spLocks noGrp="1"/>
          </p:cNvSpPr>
          <p:nvPr>
            <p:ph type="sldNum" sz="quarter" idx="12"/>
          </p:nvPr>
        </p:nvSpPr>
        <p:spPr/>
        <p:txBody>
          <a:bodyPr/>
          <a:lstStyle/>
          <a:p>
            <a:fld id="{E192C117-99DA-4488-B247-934556D9A07A}" type="slidenum">
              <a:rPr lang="en-ZA" smtClean="0"/>
              <a:t>‹#›</a:t>
            </a:fld>
            <a:endParaRPr lang="en-ZA"/>
          </a:p>
        </p:txBody>
      </p:sp>
    </p:spTree>
    <p:extLst>
      <p:ext uri="{BB962C8B-B14F-4D97-AF65-F5344CB8AC3E}">
        <p14:creationId xmlns:p14="http://schemas.microsoft.com/office/powerpoint/2010/main" val="283030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9407" y="620688"/>
            <a:ext cx="3836663" cy="1093032"/>
          </a:xfrm>
        </p:spPr>
        <p:txBody>
          <a:bodyPr anchor="t"/>
          <a:lstStyle>
            <a:lvl1pPr algn="l">
              <a:defRPr sz="2933" b="1">
                <a:solidFill>
                  <a:srgbClr val="82B74A"/>
                </a:solidFill>
                <a:latin typeface="Avenir Black"/>
              </a:defRPr>
            </a:lvl1pPr>
          </a:lstStyle>
          <a:p>
            <a:r>
              <a:rPr lang="en-US" dirty="0"/>
              <a:t>Click to edit Master title style</a:t>
            </a:r>
          </a:p>
        </p:txBody>
      </p:sp>
      <p:sp>
        <p:nvSpPr>
          <p:cNvPr id="3" name="Content Placeholder 2"/>
          <p:cNvSpPr>
            <a:spLocks noGrp="1"/>
          </p:cNvSpPr>
          <p:nvPr>
            <p:ph idx="1"/>
          </p:nvPr>
        </p:nvSpPr>
        <p:spPr>
          <a:xfrm>
            <a:off x="4953311" y="620690"/>
            <a:ext cx="6519289" cy="5505475"/>
          </a:xfrm>
        </p:spPr>
        <p:txBody>
          <a:bodyPr/>
          <a:lstStyle>
            <a:lvl1pPr>
              <a:buClr>
                <a:srgbClr val="82B74A"/>
              </a:buClr>
              <a:defRPr sz="2667">
                <a:latin typeface="Avenir Book"/>
              </a:defRPr>
            </a:lvl1pPr>
            <a:lvl2pPr>
              <a:buClr>
                <a:srgbClr val="82B74A"/>
              </a:buClr>
              <a:defRPr sz="2667">
                <a:latin typeface="Avenir Book"/>
              </a:defRPr>
            </a:lvl2pPr>
            <a:lvl3pPr>
              <a:buClr>
                <a:srgbClr val="82B74A"/>
              </a:buClr>
              <a:defRPr sz="2667">
                <a:latin typeface="Avenir Book"/>
              </a:defRPr>
            </a:lvl3pPr>
            <a:lvl4pPr>
              <a:buClr>
                <a:srgbClr val="82B74A"/>
              </a:buClr>
              <a:defRPr sz="2667">
                <a:latin typeface="Avenir Book"/>
              </a:defRPr>
            </a:lvl4pPr>
            <a:lvl5pPr>
              <a:buClr>
                <a:srgbClr val="82B74A"/>
              </a:buClr>
              <a:defRPr sz="2667">
                <a:latin typeface="Avenir Book"/>
              </a:defRPr>
            </a:lvl5pPr>
            <a:lvl6pPr>
              <a:defRPr sz="2667"/>
            </a:lvl6pPr>
            <a:lvl7pPr>
              <a:defRPr sz="2667"/>
            </a:lvl7pPr>
            <a:lvl8pPr>
              <a:defRPr sz="2667"/>
            </a:lvl8pPr>
            <a:lvl9pPr>
              <a:defRPr sz="266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719405" y="1713721"/>
            <a:ext cx="3836663" cy="4412443"/>
          </a:xfrm>
        </p:spPr>
        <p:txBody>
          <a:bodyPr/>
          <a:lstStyle>
            <a:lvl1pPr marL="0" indent="0">
              <a:buNone/>
              <a:defRPr sz="1867"/>
            </a:lvl1pPr>
            <a:lvl2pPr marL="609624" indent="0">
              <a:buNone/>
              <a:defRPr sz="1600"/>
            </a:lvl2pPr>
            <a:lvl3pPr marL="1219248" indent="0">
              <a:buNone/>
              <a:defRPr sz="1333"/>
            </a:lvl3pPr>
            <a:lvl4pPr marL="1828871" indent="0">
              <a:buNone/>
              <a:defRPr sz="1200"/>
            </a:lvl4pPr>
            <a:lvl5pPr marL="2438495" indent="0">
              <a:buNone/>
              <a:defRPr sz="1200"/>
            </a:lvl5pPr>
            <a:lvl6pPr marL="3048120" indent="0">
              <a:buNone/>
              <a:defRPr sz="1200"/>
            </a:lvl6pPr>
            <a:lvl7pPr marL="3657743" indent="0">
              <a:buNone/>
              <a:defRPr sz="1200"/>
            </a:lvl7pPr>
            <a:lvl8pPr marL="4267367" indent="0">
              <a:buNone/>
              <a:defRPr sz="1200"/>
            </a:lvl8pPr>
            <a:lvl9pPr marL="4876991" indent="0">
              <a:buNone/>
              <a:defRPr sz="1200"/>
            </a:lvl9pPr>
          </a:lstStyle>
          <a:p>
            <a:pPr lvl="0"/>
            <a:r>
              <a:rPr lang="en-US" dirty="0"/>
              <a:t>Click to edit Master text styles</a:t>
            </a:r>
          </a:p>
        </p:txBody>
      </p:sp>
    </p:spTree>
    <p:extLst>
      <p:ext uri="{BB962C8B-B14F-4D97-AF65-F5344CB8AC3E}">
        <p14:creationId xmlns:p14="http://schemas.microsoft.com/office/powerpoint/2010/main" val="3216395849"/>
      </p:ext>
    </p:extLst>
  </p:cSld>
  <p:clrMapOvr>
    <a:masterClrMapping/>
  </p:clrMapOvr>
  <p:transition spd="slow">
    <p:pull/>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485118"/>
            <a:ext cx="7315200" cy="566739"/>
          </a:xfrm>
        </p:spPr>
        <p:txBody>
          <a:bodyPr/>
          <a:lstStyle>
            <a:lvl1pPr algn="l">
              <a:defRPr sz="2667" b="0" i="0" baseline="0">
                <a:solidFill>
                  <a:srgbClr val="82B74A"/>
                </a:solidFill>
                <a:latin typeface="Avenir Black"/>
              </a:defRPr>
            </a:lvl1pPr>
          </a:lstStyle>
          <a:p>
            <a:r>
              <a:rPr lang="en-US" dirty="0"/>
              <a:t>Click to edit Master title style</a:t>
            </a:r>
          </a:p>
        </p:txBody>
      </p:sp>
      <p:sp>
        <p:nvSpPr>
          <p:cNvPr id="3" name="Picture Placeholder 2"/>
          <p:cNvSpPr>
            <a:spLocks noGrp="1"/>
          </p:cNvSpPr>
          <p:nvPr>
            <p:ph type="pic" idx="1"/>
          </p:nvPr>
        </p:nvSpPr>
        <p:spPr>
          <a:xfrm>
            <a:off x="2389717" y="612775"/>
            <a:ext cx="7315200" cy="3776332"/>
          </a:xfrm>
        </p:spPr>
        <p:txBody>
          <a:bodyPr/>
          <a:lstStyle>
            <a:lvl1pPr marL="0" indent="0">
              <a:buNone/>
              <a:defRPr sz="4268"/>
            </a:lvl1pPr>
            <a:lvl2pPr marL="609624" indent="0">
              <a:buNone/>
              <a:defRPr sz="3733"/>
            </a:lvl2pPr>
            <a:lvl3pPr marL="1219248" indent="0">
              <a:buNone/>
              <a:defRPr sz="3200"/>
            </a:lvl3pPr>
            <a:lvl4pPr marL="1828871" indent="0">
              <a:buNone/>
              <a:defRPr sz="2667"/>
            </a:lvl4pPr>
            <a:lvl5pPr marL="2438495" indent="0">
              <a:buNone/>
              <a:defRPr sz="2667"/>
            </a:lvl5pPr>
            <a:lvl6pPr marL="3048120" indent="0">
              <a:buNone/>
              <a:defRPr sz="2667"/>
            </a:lvl6pPr>
            <a:lvl7pPr marL="3657743" indent="0">
              <a:buNone/>
              <a:defRPr sz="2667"/>
            </a:lvl7pPr>
            <a:lvl8pPr marL="4267367" indent="0">
              <a:buNone/>
              <a:defRPr sz="2667"/>
            </a:lvl8pPr>
            <a:lvl9pPr marL="4876991" indent="0">
              <a:buNone/>
              <a:defRPr sz="2667"/>
            </a:lvl9pPr>
          </a:lstStyle>
          <a:p>
            <a:pPr lvl="0"/>
            <a:endParaRPr lang="en-US" noProof="0" dirty="0"/>
          </a:p>
        </p:txBody>
      </p:sp>
      <p:sp>
        <p:nvSpPr>
          <p:cNvPr id="4" name="Text Placeholder 3"/>
          <p:cNvSpPr>
            <a:spLocks noGrp="1"/>
          </p:cNvSpPr>
          <p:nvPr>
            <p:ph type="body" sz="half" idx="2"/>
          </p:nvPr>
        </p:nvSpPr>
        <p:spPr>
          <a:xfrm>
            <a:off x="2389717" y="5051856"/>
            <a:ext cx="7315200" cy="804863"/>
          </a:xfrm>
        </p:spPr>
        <p:txBody>
          <a:bodyPr/>
          <a:lstStyle>
            <a:lvl1pPr marL="0" indent="0">
              <a:buNone/>
              <a:defRPr sz="1867"/>
            </a:lvl1pPr>
            <a:lvl2pPr marL="609624" indent="0">
              <a:buNone/>
              <a:defRPr sz="1600"/>
            </a:lvl2pPr>
            <a:lvl3pPr marL="1219248" indent="0">
              <a:buNone/>
              <a:defRPr sz="1333"/>
            </a:lvl3pPr>
            <a:lvl4pPr marL="1828871" indent="0">
              <a:buNone/>
              <a:defRPr sz="1200"/>
            </a:lvl4pPr>
            <a:lvl5pPr marL="2438495" indent="0">
              <a:buNone/>
              <a:defRPr sz="1200"/>
            </a:lvl5pPr>
            <a:lvl6pPr marL="3048120" indent="0">
              <a:buNone/>
              <a:defRPr sz="1200"/>
            </a:lvl6pPr>
            <a:lvl7pPr marL="3657743" indent="0">
              <a:buNone/>
              <a:defRPr sz="1200"/>
            </a:lvl7pPr>
            <a:lvl8pPr marL="4267367" indent="0">
              <a:buNone/>
              <a:defRPr sz="1200"/>
            </a:lvl8pPr>
            <a:lvl9pPr marL="4876991" indent="0">
              <a:buNone/>
              <a:defRPr sz="1200"/>
            </a:lvl9pPr>
          </a:lstStyle>
          <a:p>
            <a:pPr lvl="0"/>
            <a:r>
              <a:rPr lang="en-US" dirty="0"/>
              <a:t>Click to edit Master text styles</a:t>
            </a:r>
          </a:p>
        </p:txBody>
      </p:sp>
    </p:spTree>
    <p:extLst>
      <p:ext uri="{BB962C8B-B14F-4D97-AF65-F5344CB8AC3E}">
        <p14:creationId xmlns:p14="http://schemas.microsoft.com/office/powerpoint/2010/main" val="3870006642"/>
      </p:ext>
    </p:extLst>
  </p:cSld>
  <p:clrMapOvr>
    <a:masterClrMapping/>
  </p:clrMapOvr>
  <p:transition spd="slow">
    <p:pull/>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3197" y="404664"/>
            <a:ext cx="10838036" cy="792163"/>
          </a:xfrm>
        </p:spPr>
        <p:txBody>
          <a:bodyPr/>
          <a:lstStyle/>
          <a:p>
            <a:r>
              <a:rPr lang="en-US" dirty="0"/>
              <a:t>Click to edit Master title style</a:t>
            </a:r>
          </a:p>
        </p:txBody>
      </p:sp>
      <p:sp>
        <p:nvSpPr>
          <p:cNvPr id="3" name="Vertical Text Placeholder 2"/>
          <p:cNvSpPr>
            <a:spLocks noGrp="1"/>
          </p:cNvSpPr>
          <p:nvPr>
            <p:ph type="body" orient="vert" idx="1"/>
          </p:nvPr>
        </p:nvSpPr>
        <p:spPr>
          <a:xfrm>
            <a:off x="623396" y="1484787"/>
            <a:ext cx="10849205" cy="4344481"/>
          </a:xfrm>
        </p:spPr>
        <p:txBody>
          <a:bodyPr vert="eaVert"/>
          <a:lstStyle>
            <a:lvl1pPr>
              <a:buClr>
                <a:srgbClr val="82B74A"/>
              </a:buClr>
              <a:defRPr sz="2667">
                <a:latin typeface="Avenir Book"/>
              </a:defRPr>
            </a:lvl1pPr>
            <a:lvl2pPr>
              <a:buClr>
                <a:srgbClr val="82B74A"/>
              </a:buClr>
              <a:defRPr sz="2667">
                <a:latin typeface="Avenir Book"/>
              </a:defRPr>
            </a:lvl2pPr>
            <a:lvl3pPr>
              <a:buClr>
                <a:srgbClr val="82B74A"/>
              </a:buClr>
              <a:defRPr sz="2667">
                <a:latin typeface="Avenir Book"/>
              </a:defRPr>
            </a:lvl3pPr>
            <a:lvl4pPr>
              <a:buClr>
                <a:srgbClr val="82B74A"/>
              </a:buClr>
              <a:defRPr sz="2667">
                <a:latin typeface="Avenir Book"/>
              </a:defRPr>
            </a:lvl4pPr>
            <a:lvl5pPr>
              <a:buClr>
                <a:srgbClr val="82B74A"/>
              </a:buClr>
              <a:defRPr sz="2667">
                <a:latin typeface="Avenir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89610198"/>
      </p:ext>
    </p:extLst>
  </p:cSld>
  <p:clrMapOvr>
    <a:masterClrMapping/>
  </p:clrMapOvr>
  <p:transition spd="slow">
    <p:pull/>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77210" y="332659"/>
            <a:ext cx="2691401" cy="5496609"/>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623397" y="332659"/>
            <a:ext cx="7885263" cy="5496609"/>
          </a:xfrm>
        </p:spPr>
        <p:txBody>
          <a:bodyPr vert="eaVert"/>
          <a:lstStyle>
            <a:lvl1pPr>
              <a:buClr>
                <a:srgbClr val="82B74A"/>
              </a:buClr>
              <a:defRPr sz="2667">
                <a:latin typeface="Avenir Book"/>
              </a:defRPr>
            </a:lvl1pPr>
            <a:lvl2pPr>
              <a:buClr>
                <a:srgbClr val="82B74A"/>
              </a:buClr>
              <a:defRPr sz="2667">
                <a:latin typeface="Avenir Book"/>
              </a:defRPr>
            </a:lvl2pPr>
            <a:lvl3pPr>
              <a:buClr>
                <a:srgbClr val="82B74A"/>
              </a:buClr>
              <a:defRPr sz="2667">
                <a:latin typeface="Avenir Book"/>
              </a:defRPr>
            </a:lvl3pPr>
            <a:lvl4pPr>
              <a:buClr>
                <a:srgbClr val="82B74A"/>
              </a:buClr>
              <a:defRPr sz="2667">
                <a:latin typeface="Avenir Book"/>
              </a:defRPr>
            </a:lvl4pPr>
            <a:lvl5pPr>
              <a:buClr>
                <a:srgbClr val="82B74A"/>
              </a:buClr>
              <a:defRPr sz="2667">
                <a:latin typeface="Avenir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55936378"/>
      </p:ext>
    </p:extLst>
  </p:cSld>
  <p:clrMapOvr>
    <a:masterClrMapping/>
  </p:clrMapOvr>
  <p:transition spd="slow">
    <p:pull/>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eference Slide">
    <p:spTree>
      <p:nvGrpSpPr>
        <p:cNvPr id="1" name=""/>
        <p:cNvGrpSpPr/>
        <p:nvPr/>
      </p:nvGrpSpPr>
      <p:grpSpPr>
        <a:xfrm>
          <a:off x="0" y="0"/>
          <a:ext cx="0" cy="0"/>
          <a:chOff x="0" y="0"/>
          <a:chExt cx="0" cy="0"/>
        </a:xfrm>
      </p:grpSpPr>
      <p:sp>
        <p:nvSpPr>
          <p:cNvPr id="3" name="Rectangle 2"/>
          <p:cNvSpPr>
            <a:spLocks noChangeArrowheads="1"/>
          </p:cNvSpPr>
          <p:nvPr userDrawn="1"/>
        </p:nvSpPr>
        <p:spPr bwMode="auto">
          <a:xfrm>
            <a:off x="0" y="-2117"/>
            <a:ext cx="12192000" cy="6921501"/>
          </a:xfrm>
          <a:prstGeom prst="rect">
            <a:avLst/>
          </a:prstGeom>
          <a:solidFill>
            <a:srgbClr val="82B74A"/>
          </a:solidFill>
          <a:ln>
            <a:noFill/>
          </a:ln>
          <a:effectLst>
            <a:outerShdw blurRad="40000" dist="23000" dir="5400000" rotWithShape="0">
              <a:srgbClr val="808080">
                <a:alpha val="34999"/>
              </a:srgbClr>
            </a:outerShdw>
          </a:effectLst>
        </p:spPr>
        <p:txBody>
          <a:bodyPr anchor="ctr"/>
          <a:lstStyle/>
          <a:p>
            <a:pPr algn="ctr" eaLnBrk="1" hangingPunct="1">
              <a:defRPr/>
            </a:pPr>
            <a:endParaRPr lang="en-US" sz="2400" dirty="0">
              <a:solidFill>
                <a:schemeClr val="lt1"/>
              </a:solidFill>
              <a:latin typeface="+mn-lt"/>
              <a:ea typeface="+mn-ea"/>
            </a:endParaRPr>
          </a:p>
        </p:txBody>
      </p:sp>
      <p:sp>
        <p:nvSpPr>
          <p:cNvPr id="4" name="Text Placeholder 8"/>
          <p:cNvSpPr>
            <a:spLocks noGrp="1"/>
          </p:cNvSpPr>
          <p:nvPr>
            <p:ph type="body" sz="quarter" idx="10"/>
          </p:nvPr>
        </p:nvSpPr>
        <p:spPr>
          <a:xfrm>
            <a:off x="3206753" y="319701"/>
            <a:ext cx="5835649" cy="6331827"/>
          </a:xfrm>
          <a:prstGeom prst="rect">
            <a:avLst/>
          </a:prstGeom>
        </p:spPr>
        <p:txBody>
          <a:bodyPr tIns="0" bIns="748800" anchor="ctr" anchorCtr="1"/>
          <a:lstStyle>
            <a:lvl1pPr marL="0" indent="0" algn="l">
              <a:lnSpc>
                <a:spcPct val="100000"/>
              </a:lnSpc>
              <a:spcBef>
                <a:spcPts val="0"/>
              </a:spcBef>
              <a:spcAft>
                <a:spcPts val="0"/>
              </a:spcAft>
              <a:buFontTx/>
              <a:buNone/>
              <a:defRPr>
                <a:solidFill>
                  <a:schemeClr val="bg1"/>
                </a:solidFill>
                <a:latin typeface="Avenir Medium"/>
                <a:cs typeface="Avenir Medium"/>
              </a:defRPr>
            </a:lvl1pPr>
            <a:lvl2pPr>
              <a:buClr>
                <a:schemeClr val="bg1"/>
              </a:buClr>
              <a:defRPr>
                <a:solidFill>
                  <a:schemeClr val="bg1"/>
                </a:solidFill>
              </a:defRPr>
            </a:lvl2pPr>
          </a:lstStyle>
          <a:p>
            <a:pPr lvl="0"/>
            <a:r>
              <a:rPr lang="en-GB" dirty="0"/>
              <a:t>Click to edit Master text styles</a:t>
            </a:r>
          </a:p>
          <a:p>
            <a:pPr lvl="1"/>
            <a:r>
              <a:rPr lang="en-GB" dirty="0"/>
              <a:t>Second level</a:t>
            </a:r>
          </a:p>
        </p:txBody>
      </p:sp>
    </p:spTree>
    <p:extLst>
      <p:ext uri="{BB962C8B-B14F-4D97-AF65-F5344CB8AC3E}">
        <p14:creationId xmlns:p14="http://schemas.microsoft.com/office/powerpoint/2010/main" val="3705540226"/>
      </p:ext>
    </p:extLst>
  </p:cSld>
  <p:clrMapOvr>
    <a:masterClrMapping/>
  </p:clrMapOvr>
  <p:transition spd="slow">
    <p:cove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3" name="Rectangle 2"/>
          <p:cNvSpPr/>
          <p:nvPr userDrawn="1"/>
        </p:nvSpPr>
        <p:spPr>
          <a:xfrm>
            <a:off x="-452967" y="-256118"/>
            <a:ext cx="13097933" cy="7370235"/>
          </a:xfrm>
          <a:prstGeom prst="rect">
            <a:avLst/>
          </a:prstGeom>
          <a:solidFill>
            <a:srgbClr val="82B74A"/>
          </a:solidFill>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2400"/>
          </a:p>
        </p:txBody>
      </p:sp>
      <p:sp>
        <p:nvSpPr>
          <p:cNvPr id="4" name="Text Placeholder 8"/>
          <p:cNvSpPr>
            <a:spLocks noGrp="1"/>
          </p:cNvSpPr>
          <p:nvPr>
            <p:ph type="body" sz="quarter" idx="10"/>
          </p:nvPr>
        </p:nvSpPr>
        <p:spPr>
          <a:xfrm>
            <a:off x="3206753" y="967979"/>
            <a:ext cx="5835649" cy="5683548"/>
          </a:xfrm>
          <a:prstGeom prst="rect">
            <a:avLst/>
          </a:prstGeom>
        </p:spPr>
        <p:txBody>
          <a:bodyPr tIns="0" bIns="748800" anchor="ctr" anchorCtr="1"/>
          <a:lstStyle>
            <a:lvl1pPr marL="0" indent="0" algn="l">
              <a:lnSpc>
                <a:spcPct val="100000"/>
              </a:lnSpc>
              <a:spcBef>
                <a:spcPts val="0"/>
              </a:spcBef>
              <a:spcAft>
                <a:spcPts val="0"/>
              </a:spcAft>
              <a:buFontTx/>
              <a:buNone/>
              <a:defRPr sz="4268">
                <a:solidFill>
                  <a:schemeClr val="bg1"/>
                </a:solidFill>
                <a:latin typeface="Avenir Medium"/>
                <a:cs typeface="Avenir Medium"/>
              </a:defRPr>
            </a:lvl1pPr>
          </a:lstStyle>
          <a:p>
            <a:r>
              <a:rPr lang="en-US" dirty="0"/>
              <a:t>Thank You</a:t>
            </a:r>
            <a:endParaRPr lang="en-GB" dirty="0"/>
          </a:p>
        </p:txBody>
      </p:sp>
    </p:spTree>
    <p:extLst>
      <p:ext uri="{BB962C8B-B14F-4D97-AF65-F5344CB8AC3E}">
        <p14:creationId xmlns:p14="http://schemas.microsoft.com/office/powerpoint/2010/main" val="1091454644"/>
      </p:ext>
    </p:extLst>
  </p:cSld>
  <p:clrMapOvr>
    <a:masterClrMapping/>
  </p:clrMapOvr>
  <p:transition spd="slow">
    <p:push dir="u"/>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2" name="Picture 4" descr="Slogan Slide (16-9).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267" y="-40217"/>
            <a:ext cx="12321117" cy="6938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9591218"/>
      </p:ext>
    </p:extLst>
  </p:cSld>
  <p:clrMapOvr>
    <a:masterClrMapping/>
  </p:clrMapOvr>
  <p:transition spd="slow">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NMU Title Slide">
    <p:bg>
      <p:bgPr>
        <a:solidFill>
          <a:srgbClr val="001034"/>
        </a:solidFill>
        <a:effectLst/>
      </p:bgPr>
    </p:bg>
    <p:spTree>
      <p:nvGrpSpPr>
        <p:cNvPr id="1" name=""/>
        <p:cNvGrpSpPr/>
        <p:nvPr/>
      </p:nvGrpSpPr>
      <p:grpSpPr>
        <a:xfrm>
          <a:off x="0" y="0"/>
          <a:ext cx="0" cy="0"/>
          <a:chOff x="0" y="0"/>
          <a:chExt cx="0" cy="0"/>
        </a:xfrm>
      </p:grpSpPr>
      <p:pic>
        <p:nvPicPr>
          <p:cNvPr id="8"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01587" y="1056219"/>
            <a:ext cx="3788833" cy="677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3468476"/>
            <a:ext cx="10515600" cy="757904"/>
          </a:xfrm>
          <a:prstGeom prst="rect">
            <a:avLst/>
          </a:prstGeom>
        </p:spPr>
        <p:txBody>
          <a:bodyPr>
            <a:normAutofit/>
          </a:bodyPr>
          <a:lstStyle>
            <a:lvl1pPr algn="ctr">
              <a:defRPr sz="3600" b="1">
                <a:solidFill>
                  <a:schemeClr val="bg1"/>
                </a:solidFill>
                <a:latin typeface="Avenir LT 45 Book" panose="020B0503020000020003" pitchFamily="34" charset="0"/>
              </a:defRPr>
            </a:lvl1pPr>
          </a:lstStyle>
          <a:p>
            <a:r>
              <a:rPr lang="en-US"/>
              <a:t>Click to edit Master title style</a:t>
            </a:r>
            <a:endParaRPr lang="en-ZA" dirty="0"/>
          </a:p>
        </p:txBody>
      </p:sp>
      <p:sp>
        <p:nvSpPr>
          <p:cNvPr id="7" name="Text Placeholder 6"/>
          <p:cNvSpPr>
            <a:spLocks noGrp="1"/>
          </p:cNvSpPr>
          <p:nvPr>
            <p:ph type="body" sz="quarter" idx="13"/>
          </p:nvPr>
        </p:nvSpPr>
        <p:spPr>
          <a:xfrm>
            <a:off x="838200" y="4360947"/>
            <a:ext cx="10515600" cy="429759"/>
          </a:xfrm>
          <a:prstGeom prst="rect">
            <a:avLst/>
          </a:prstGeom>
        </p:spPr>
        <p:txBody>
          <a:bodyPr>
            <a:normAutofit/>
          </a:bodyPr>
          <a:lstStyle>
            <a:lvl1pPr marL="0" indent="0" algn="ctr">
              <a:buNone/>
              <a:defRPr sz="2400" b="1">
                <a:solidFill>
                  <a:schemeClr val="bg1"/>
                </a:solidFill>
                <a:latin typeface="Avenir LT 45 Book" panose="020B0503020000020003" pitchFamily="34" charset="0"/>
              </a:defRPr>
            </a:lvl1pPr>
          </a:lstStyle>
          <a:p>
            <a:pPr lvl="0"/>
            <a:r>
              <a:rPr lang="en-US"/>
              <a:t>Edit Master text styles</a:t>
            </a:r>
          </a:p>
        </p:txBody>
      </p:sp>
      <p:sp>
        <p:nvSpPr>
          <p:cNvPr id="11" name="Text Placeholder 10"/>
          <p:cNvSpPr>
            <a:spLocks noGrp="1"/>
          </p:cNvSpPr>
          <p:nvPr>
            <p:ph type="body" sz="quarter" idx="15"/>
          </p:nvPr>
        </p:nvSpPr>
        <p:spPr>
          <a:xfrm>
            <a:off x="838200" y="5018579"/>
            <a:ext cx="10515600" cy="365871"/>
          </a:xfrm>
          <a:prstGeom prst="rect">
            <a:avLst/>
          </a:prstGeom>
        </p:spPr>
        <p:txBody>
          <a:bodyPr/>
          <a:lstStyle>
            <a:lvl1pPr marL="0" indent="0" algn="ctr">
              <a:buNone/>
              <a:defRPr sz="2000">
                <a:solidFill>
                  <a:schemeClr val="bg1"/>
                </a:solidFill>
                <a:latin typeface="Avenir LT 45 Book" panose="020B0503020000020003" pitchFamily="34" charset="0"/>
              </a:defRPr>
            </a:lvl1pPr>
          </a:lstStyle>
          <a:p>
            <a:pPr lvl="0"/>
            <a:r>
              <a:rPr lang="en-US" dirty="0"/>
              <a:t>Edit Master text styles</a:t>
            </a:r>
          </a:p>
        </p:txBody>
      </p:sp>
      <p:sp>
        <p:nvSpPr>
          <p:cNvPr id="13" name="Text Placeholder 12"/>
          <p:cNvSpPr>
            <a:spLocks noGrp="1"/>
          </p:cNvSpPr>
          <p:nvPr>
            <p:ph type="body" sz="quarter" idx="16"/>
          </p:nvPr>
        </p:nvSpPr>
        <p:spPr>
          <a:xfrm>
            <a:off x="838200" y="5472359"/>
            <a:ext cx="10515600" cy="365871"/>
          </a:xfrm>
          <a:prstGeom prst="rect">
            <a:avLst/>
          </a:prstGeom>
        </p:spPr>
        <p:txBody>
          <a:bodyPr>
            <a:normAutofit/>
          </a:bodyPr>
          <a:lstStyle>
            <a:lvl1pPr marL="0" indent="0" algn="ctr">
              <a:buNone/>
              <a:defRPr sz="2000">
                <a:solidFill>
                  <a:schemeClr val="bg1"/>
                </a:solidFill>
                <a:latin typeface="Avenir LT 45 Book" panose="020B0503020000020003" pitchFamily="34" charset="0"/>
              </a:defRPr>
            </a:lvl1pPr>
          </a:lstStyle>
          <a:p>
            <a:pPr lvl="0"/>
            <a:r>
              <a:rPr lang="en-US" dirty="0"/>
              <a:t>Edit Master text styles</a:t>
            </a:r>
          </a:p>
        </p:txBody>
      </p:sp>
      <p:sp>
        <p:nvSpPr>
          <p:cNvPr id="14" name="Text Placeholder 12"/>
          <p:cNvSpPr>
            <a:spLocks noGrp="1"/>
          </p:cNvSpPr>
          <p:nvPr>
            <p:ph type="body" sz="quarter" idx="17"/>
          </p:nvPr>
        </p:nvSpPr>
        <p:spPr>
          <a:xfrm>
            <a:off x="838200" y="5926140"/>
            <a:ext cx="10515600" cy="435072"/>
          </a:xfrm>
          <a:prstGeom prst="rect">
            <a:avLst/>
          </a:prstGeom>
        </p:spPr>
        <p:txBody>
          <a:bodyPr>
            <a:normAutofit/>
          </a:bodyPr>
          <a:lstStyle>
            <a:lvl1pPr marL="0" indent="0" algn="ctr">
              <a:buNone/>
              <a:defRPr sz="2400">
                <a:solidFill>
                  <a:schemeClr val="bg1"/>
                </a:solidFill>
                <a:latin typeface="Avenir LT 45 Book" panose="020B0503020000020003" pitchFamily="34" charset="0"/>
              </a:defRPr>
            </a:lvl1pPr>
          </a:lstStyle>
          <a:p>
            <a:pPr lvl="0"/>
            <a:r>
              <a:rPr lang="en-US"/>
              <a:t>Edit Master text styles</a:t>
            </a:r>
          </a:p>
        </p:txBody>
      </p:sp>
    </p:spTree>
    <p:extLst>
      <p:ext uri="{BB962C8B-B14F-4D97-AF65-F5344CB8AC3E}">
        <p14:creationId xmlns:p14="http://schemas.microsoft.com/office/powerpoint/2010/main" val="12588838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68CB54F-34BF-485A-9461-20E25CE7ED3C}" type="datetimeFigureOut">
              <a:rPr lang="en-ZA" smtClean="0"/>
              <a:t>2025/09/12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CBFA6857-61FE-4C70-9457-8F1F5E93F942}" type="slidenum">
              <a:rPr lang="en-ZA" smtClean="0"/>
              <a:t>‹#›</a:t>
            </a:fld>
            <a:endParaRPr lang="en-ZA"/>
          </a:p>
        </p:txBody>
      </p:sp>
    </p:spTree>
    <p:extLst>
      <p:ext uri="{BB962C8B-B14F-4D97-AF65-F5344CB8AC3E}">
        <p14:creationId xmlns:p14="http://schemas.microsoft.com/office/powerpoint/2010/main" val="4616512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8CB54F-34BF-485A-9461-20E25CE7ED3C}" type="datetimeFigureOut">
              <a:rPr lang="en-ZA" smtClean="0"/>
              <a:t>2025/09/12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CBFA6857-61FE-4C70-9457-8F1F5E93F942}" type="slidenum">
              <a:rPr lang="en-ZA" smtClean="0"/>
              <a:t>‹#›</a:t>
            </a:fld>
            <a:endParaRPr lang="en-ZA"/>
          </a:p>
        </p:txBody>
      </p:sp>
    </p:spTree>
    <p:extLst>
      <p:ext uri="{BB962C8B-B14F-4D97-AF65-F5344CB8AC3E}">
        <p14:creationId xmlns:p14="http://schemas.microsoft.com/office/powerpoint/2010/main" val="3255756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99012-CE73-9685-11DF-47C0D2AB07AF}"/>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0D05DD24-CC4E-26BA-6EB9-B80BDE5C2C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D82E0FDA-7F65-058B-735C-22A86FA28C7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CFCFE0A2-505C-8CD3-BBFA-AA3419FB499A}"/>
              </a:ext>
            </a:extLst>
          </p:cNvPr>
          <p:cNvSpPr>
            <a:spLocks noGrp="1"/>
          </p:cNvSpPr>
          <p:nvPr>
            <p:ph type="dt" sz="half" idx="10"/>
          </p:nvPr>
        </p:nvSpPr>
        <p:spPr/>
        <p:txBody>
          <a:bodyPr/>
          <a:lstStyle/>
          <a:p>
            <a:fld id="{B5B0503E-F04B-4E4E-842F-099F14EF7122}" type="datetimeFigureOut">
              <a:rPr lang="en-ZA" smtClean="0"/>
              <a:t>2025/09/12</a:t>
            </a:fld>
            <a:endParaRPr lang="en-ZA"/>
          </a:p>
        </p:txBody>
      </p:sp>
      <p:sp>
        <p:nvSpPr>
          <p:cNvPr id="6" name="Footer Placeholder 5">
            <a:extLst>
              <a:ext uri="{FF2B5EF4-FFF2-40B4-BE49-F238E27FC236}">
                <a16:creationId xmlns:a16="http://schemas.microsoft.com/office/drawing/2014/main" id="{BD1A8402-EBD8-519C-876B-BD82B641203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743655B-4B6F-0233-325C-D6A4AE454C23}"/>
              </a:ext>
            </a:extLst>
          </p:cNvPr>
          <p:cNvSpPr>
            <a:spLocks noGrp="1"/>
          </p:cNvSpPr>
          <p:nvPr>
            <p:ph type="sldNum" sz="quarter" idx="12"/>
          </p:nvPr>
        </p:nvSpPr>
        <p:spPr/>
        <p:txBody>
          <a:bodyPr/>
          <a:lstStyle/>
          <a:p>
            <a:fld id="{E192C117-99DA-4488-B247-934556D9A07A}" type="slidenum">
              <a:rPr lang="en-ZA" smtClean="0"/>
              <a:t>‹#›</a:t>
            </a:fld>
            <a:endParaRPr lang="en-ZA"/>
          </a:p>
        </p:txBody>
      </p:sp>
    </p:spTree>
    <p:extLst>
      <p:ext uri="{BB962C8B-B14F-4D97-AF65-F5344CB8AC3E}">
        <p14:creationId xmlns:p14="http://schemas.microsoft.com/office/powerpoint/2010/main" val="39053075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8CB54F-34BF-485A-9461-20E25CE7ED3C}" type="datetimeFigureOut">
              <a:rPr lang="en-ZA" smtClean="0"/>
              <a:t>2025/09/12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CBFA6857-61FE-4C70-9457-8F1F5E93F942}" type="slidenum">
              <a:rPr lang="en-ZA" smtClean="0"/>
              <a:t>‹#›</a:t>
            </a:fld>
            <a:endParaRPr lang="en-ZA"/>
          </a:p>
        </p:txBody>
      </p:sp>
    </p:spTree>
    <p:extLst>
      <p:ext uri="{BB962C8B-B14F-4D97-AF65-F5344CB8AC3E}">
        <p14:creationId xmlns:p14="http://schemas.microsoft.com/office/powerpoint/2010/main" val="23590159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68CB54F-34BF-485A-9461-20E25CE7ED3C}" type="datetimeFigureOut">
              <a:rPr lang="en-ZA" smtClean="0"/>
              <a:t>2025/09/12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CBFA6857-61FE-4C70-9457-8F1F5E93F942}" type="slidenum">
              <a:rPr lang="en-ZA" smtClean="0"/>
              <a:t>‹#›</a:t>
            </a:fld>
            <a:endParaRPr lang="en-ZA"/>
          </a:p>
        </p:txBody>
      </p:sp>
    </p:spTree>
    <p:extLst>
      <p:ext uri="{BB962C8B-B14F-4D97-AF65-F5344CB8AC3E}">
        <p14:creationId xmlns:p14="http://schemas.microsoft.com/office/powerpoint/2010/main" val="35935606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68CB54F-34BF-485A-9461-20E25CE7ED3C}" type="datetimeFigureOut">
              <a:rPr lang="en-ZA" smtClean="0"/>
              <a:t>2025/09/12</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CBFA6857-61FE-4C70-9457-8F1F5E93F942}" type="slidenum">
              <a:rPr lang="en-ZA" smtClean="0"/>
              <a:t>‹#›</a:t>
            </a:fld>
            <a:endParaRPr lang="en-ZA"/>
          </a:p>
        </p:txBody>
      </p:sp>
    </p:spTree>
    <p:extLst>
      <p:ext uri="{BB962C8B-B14F-4D97-AF65-F5344CB8AC3E}">
        <p14:creationId xmlns:p14="http://schemas.microsoft.com/office/powerpoint/2010/main" val="15478889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68CB54F-34BF-485A-9461-20E25CE7ED3C}" type="datetimeFigureOut">
              <a:rPr lang="en-ZA" smtClean="0"/>
              <a:t>2025/09/12</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CBFA6857-61FE-4C70-9457-8F1F5E93F942}" type="slidenum">
              <a:rPr lang="en-ZA" smtClean="0"/>
              <a:t>‹#›</a:t>
            </a:fld>
            <a:endParaRPr lang="en-ZA"/>
          </a:p>
        </p:txBody>
      </p:sp>
    </p:spTree>
    <p:extLst>
      <p:ext uri="{BB962C8B-B14F-4D97-AF65-F5344CB8AC3E}">
        <p14:creationId xmlns:p14="http://schemas.microsoft.com/office/powerpoint/2010/main" val="29398075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8CB54F-34BF-485A-9461-20E25CE7ED3C}" type="datetimeFigureOut">
              <a:rPr lang="en-ZA" smtClean="0"/>
              <a:t>2025/09/12</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CBFA6857-61FE-4C70-9457-8F1F5E93F942}" type="slidenum">
              <a:rPr lang="en-ZA" smtClean="0"/>
              <a:t>‹#›</a:t>
            </a:fld>
            <a:endParaRPr lang="en-ZA"/>
          </a:p>
        </p:txBody>
      </p:sp>
    </p:spTree>
    <p:extLst>
      <p:ext uri="{BB962C8B-B14F-4D97-AF65-F5344CB8AC3E}">
        <p14:creationId xmlns:p14="http://schemas.microsoft.com/office/powerpoint/2010/main" val="42640852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68CB54F-34BF-485A-9461-20E25CE7ED3C}" type="datetimeFigureOut">
              <a:rPr lang="en-ZA" smtClean="0"/>
              <a:t>2025/09/12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CBFA6857-61FE-4C70-9457-8F1F5E93F942}" type="slidenum">
              <a:rPr lang="en-ZA" smtClean="0"/>
              <a:t>‹#›</a:t>
            </a:fld>
            <a:endParaRPr lang="en-ZA"/>
          </a:p>
        </p:txBody>
      </p:sp>
    </p:spTree>
    <p:extLst>
      <p:ext uri="{BB962C8B-B14F-4D97-AF65-F5344CB8AC3E}">
        <p14:creationId xmlns:p14="http://schemas.microsoft.com/office/powerpoint/2010/main" val="41818765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68CB54F-34BF-485A-9461-20E25CE7ED3C}" type="datetimeFigureOut">
              <a:rPr lang="en-ZA" smtClean="0"/>
              <a:t>2025/09/12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CBFA6857-61FE-4C70-9457-8F1F5E93F942}" type="slidenum">
              <a:rPr lang="en-ZA" smtClean="0"/>
              <a:t>‹#›</a:t>
            </a:fld>
            <a:endParaRPr lang="en-ZA"/>
          </a:p>
        </p:txBody>
      </p:sp>
    </p:spTree>
    <p:extLst>
      <p:ext uri="{BB962C8B-B14F-4D97-AF65-F5344CB8AC3E}">
        <p14:creationId xmlns:p14="http://schemas.microsoft.com/office/powerpoint/2010/main" val="33404669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8CB54F-34BF-485A-9461-20E25CE7ED3C}" type="datetimeFigureOut">
              <a:rPr lang="en-ZA" smtClean="0"/>
              <a:t>2025/09/12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CBFA6857-61FE-4C70-9457-8F1F5E93F942}" type="slidenum">
              <a:rPr lang="en-ZA" smtClean="0"/>
              <a:t>‹#›</a:t>
            </a:fld>
            <a:endParaRPr lang="en-ZA"/>
          </a:p>
        </p:txBody>
      </p:sp>
    </p:spTree>
    <p:extLst>
      <p:ext uri="{BB962C8B-B14F-4D97-AF65-F5344CB8AC3E}">
        <p14:creationId xmlns:p14="http://schemas.microsoft.com/office/powerpoint/2010/main" val="38148417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8CB54F-34BF-485A-9461-20E25CE7ED3C}" type="datetimeFigureOut">
              <a:rPr lang="en-ZA" smtClean="0"/>
              <a:t>2025/09/12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CBFA6857-61FE-4C70-9457-8F1F5E93F942}" type="slidenum">
              <a:rPr lang="en-ZA" smtClean="0"/>
              <a:t>‹#›</a:t>
            </a:fld>
            <a:endParaRPr lang="en-Z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652854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8CB54F-34BF-485A-9461-20E25CE7ED3C}" type="datetimeFigureOut">
              <a:rPr lang="en-ZA" smtClean="0"/>
              <a:t>2025/09/12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CBFA6857-61FE-4C70-9457-8F1F5E93F942}" type="slidenum">
              <a:rPr lang="en-ZA" smtClean="0"/>
              <a:t>‹#›</a:t>
            </a:fld>
            <a:endParaRPr lang="en-ZA"/>
          </a:p>
        </p:txBody>
      </p:sp>
    </p:spTree>
    <p:extLst>
      <p:ext uri="{BB962C8B-B14F-4D97-AF65-F5344CB8AC3E}">
        <p14:creationId xmlns:p14="http://schemas.microsoft.com/office/powerpoint/2010/main" val="2074564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1DB2D-9F8F-86A4-6218-246328236245}"/>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212AFB5E-72EB-7A30-893C-523CA94DEE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BCF7D3-6B6A-D021-1F60-A12543C2AAF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AB76B7A5-979A-A564-5D40-66BF9917FB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1DC4A7-56D8-EAB4-22C4-8C54B17DE0B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2F0EE62D-17BD-D2A4-4C7A-7ABD7A74AEC3}"/>
              </a:ext>
            </a:extLst>
          </p:cNvPr>
          <p:cNvSpPr>
            <a:spLocks noGrp="1"/>
          </p:cNvSpPr>
          <p:nvPr>
            <p:ph type="dt" sz="half" idx="10"/>
          </p:nvPr>
        </p:nvSpPr>
        <p:spPr/>
        <p:txBody>
          <a:bodyPr/>
          <a:lstStyle/>
          <a:p>
            <a:fld id="{B5B0503E-F04B-4E4E-842F-099F14EF7122}" type="datetimeFigureOut">
              <a:rPr lang="en-ZA" smtClean="0"/>
              <a:t>2025/09/12</a:t>
            </a:fld>
            <a:endParaRPr lang="en-ZA"/>
          </a:p>
        </p:txBody>
      </p:sp>
      <p:sp>
        <p:nvSpPr>
          <p:cNvPr id="8" name="Footer Placeholder 7">
            <a:extLst>
              <a:ext uri="{FF2B5EF4-FFF2-40B4-BE49-F238E27FC236}">
                <a16:creationId xmlns:a16="http://schemas.microsoft.com/office/drawing/2014/main" id="{98E74A96-013C-A1E8-993F-5B3948DAF5E3}"/>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062C1E15-EE12-8EAE-EB42-175B483266C6}"/>
              </a:ext>
            </a:extLst>
          </p:cNvPr>
          <p:cNvSpPr>
            <a:spLocks noGrp="1"/>
          </p:cNvSpPr>
          <p:nvPr>
            <p:ph type="sldNum" sz="quarter" idx="12"/>
          </p:nvPr>
        </p:nvSpPr>
        <p:spPr/>
        <p:txBody>
          <a:bodyPr/>
          <a:lstStyle/>
          <a:p>
            <a:fld id="{E192C117-99DA-4488-B247-934556D9A07A}" type="slidenum">
              <a:rPr lang="en-ZA" smtClean="0"/>
              <a:t>‹#›</a:t>
            </a:fld>
            <a:endParaRPr lang="en-ZA"/>
          </a:p>
        </p:txBody>
      </p:sp>
    </p:spTree>
    <p:extLst>
      <p:ext uri="{BB962C8B-B14F-4D97-AF65-F5344CB8AC3E}">
        <p14:creationId xmlns:p14="http://schemas.microsoft.com/office/powerpoint/2010/main" val="39428824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8CB54F-34BF-485A-9461-20E25CE7ED3C}" type="datetimeFigureOut">
              <a:rPr lang="en-ZA" smtClean="0"/>
              <a:t>2025/09/12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CBFA6857-61FE-4C70-9457-8F1F5E93F942}" type="slidenum">
              <a:rPr lang="en-ZA" smtClean="0"/>
              <a:t>‹#›</a:t>
            </a:fld>
            <a:endParaRPr lang="en-Z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484443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8CB54F-34BF-485A-9461-20E25CE7ED3C}" type="datetimeFigureOut">
              <a:rPr lang="en-ZA" smtClean="0"/>
              <a:t>2025/09/12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CBFA6857-61FE-4C70-9457-8F1F5E93F942}" type="slidenum">
              <a:rPr lang="en-ZA" smtClean="0"/>
              <a:t>‹#›</a:t>
            </a:fld>
            <a:endParaRPr lang="en-ZA"/>
          </a:p>
        </p:txBody>
      </p:sp>
    </p:spTree>
    <p:extLst>
      <p:ext uri="{BB962C8B-B14F-4D97-AF65-F5344CB8AC3E}">
        <p14:creationId xmlns:p14="http://schemas.microsoft.com/office/powerpoint/2010/main" val="41830317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8CB54F-34BF-485A-9461-20E25CE7ED3C}" type="datetimeFigureOut">
              <a:rPr lang="en-ZA" smtClean="0"/>
              <a:t>2025/09/12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CBFA6857-61FE-4C70-9457-8F1F5E93F942}" type="slidenum">
              <a:rPr lang="en-ZA" smtClean="0"/>
              <a:t>‹#›</a:t>
            </a:fld>
            <a:endParaRPr lang="en-ZA"/>
          </a:p>
        </p:txBody>
      </p:sp>
    </p:spTree>
    <p:extLst>
      <p:ext uri="{BB962C8B-B14F-4D97-AF65-F5344CB8AC3E}">
        <p14:creationId xmlns:p14="http://schemas.microsoft.com/office/powerpoint/2010/main" val="41695734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8CB54F-34BF-485A-9461-20E25CE7ED3C}" type="datetimeFigureOut">
              <a:rPr lang="en-ZA" smtClean="0"/>
              <a:t>2025/09/12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CBFA6857-61FE-4C70-9457-8F1F5E93F942}" type="slidenum">
              <a:rPr lang="en-ZA" smtClean="0"/>
              <a:t>‹#›</a:t>
            </a:fld>
            <a:endParaRPr lang="en-ZA"/>
          </a:p>
        </p:txBody>
      </p:sp>
    </p:spTree>
    <p:extLst>
      <p:ext uri="{BB962C8B-B14F-4D97-AF65-F5344CB8AC3E}">
        <p14:creationId xmlns:p14="http://schemas.microsoft.com/office/powerpoint/2010/main" val="29280601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2E8500-0ABC-EA44-A545-3BEC545878FD}"/>
              </a:ext>
            </a:extLst>
          </p:cNvPr>
          <p:cNvSpPr/>
          <p:nvPr userDrawn="1"/>
        </p:nvSpPr>
        <p:spPr>
          <a:xfrm>
            <a:off x="722376" y="2112264"/>
            <a:ext cx="11469624" cy="2633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v</a:t>
            </a:r>
          </a:p>
        </p:txBody>
      </p:sp>
      <p:sp>
        <p:nvSpPr>
          <p:cNvPr id="6" name="Text Placeholder 2">
            <a:extLst>
              <a:ext uri="{FF2B5EF4-FFF2-40B4-BE49-F238E27FC236}">
                <a16:creationId xmlns:a16="http://schemas.microsoft.com/office/drawing/2014/main" id="{BCDDB6CF-E56C-A649-8C71-0E396BD61055}"/>
              </a:ext>
            </a:extLst>
          </p:cNvPr>
          <p:cNvSpPr>
            <a:spLocks noGrp="1"/>
          </p:cNvSpPr>
          <p:nvPr>
            <p:ph idx="1" hasCustomPrompt="1"/>
          </p:nvPr>
        </p:nvSpPr>
        <p:spPr>
          <a:xfrm>
            <a:off x="869160" y="2254530"/>
            <a:ext cx="6010913" cy="1181349"/>
          </a:xfrm>
          <a:prstGeom prst="rect">
            <a:avLst/>
          </a:prstGeom>
        </p:spPr>
        <p:txBody>
          <a:bodyPr vert="horz" lIns="91440" tIns="45720" rIns="91440" bIns="45720" rtlCol="0">
            <a:normAutofit/>
          </a:bodyPr>
          <a:lstStyle>
            <a:lvl1pPr marL="0" indent="0">
              <a:buNone/>
              <a:defRPr sz="2800" b="1" i="0">
                <a:solidFill>
                  <a:schemeClr val="accent3"/>
                </a:solidFill>
                <a:latin typeface="Avenir Black" panose="02000503020000020003" pitchFamily="2" charset="0"/>
              </a:defRPr>
            </a:lvl1pPr>
            <a:lvl2pPr marL="457200" indent="0" algn="l">
              <a:buFont typeface="Arial" panose="020B0604020202020204" pitchFamily="34" charset="0"/>
              <a:buNone/>
              <a:defRPr sz="4000" b="1" i="0">
                <a:solidFill>
                  <a:schemeClr val="accent3"/>
                </a:solidFill>
                <a:latin typeface="Avenir Black" panose="02000503020000020003" pitchFamily="2" charset="0"/>
              </a:defRPr>
            </a:lvl2pPr>
            <a:lvl3pPr marL="914400" indent="0">
              <a:buNone/>
              <a:defRPr sz="2400" b="0" i="0">
                <a:solidFill>
                  <a:schemeClr val="accent6"/>
                </a:solidFill>
                <a:latin typeface="Avenir" panose="02000503020000020003" pitchFamily="2" charset="0"/>
              </a:defRPr>
            </a:lvl3pPr>
            <a:lvl4pPr>
              <a:defRPr sz="2000" b="0" i="0">
                <a:latin typeface="Avenir" panose="02000503020000020003" pitchFamily="2" charset="0"/>
              </a:defRPr>
            </a:lvl4pPr>
            <a:lvl5pPr>
              <a:defRPr sz="2000" b="0" i="0">
                <a:latin typeface="Avenir" panose="02000503020000020003" pitchFamily="2" charset="0"/>
              </a:defRPr>
            </a:lvl5pPr>
          </a:lstStyle>
          <a:p>
            <a:pPr lvl="0"/>
            <a:r>
              <a:rPr lang="en-GB"/>
              <a:t>CLICK TO EDIT MASTER TEXT STYLES</a:t>
            </a:r>
          </a:p>
          <a:p>
            <a:pPr lvl="2"/>
            <a:r>
              <a:rPr lang="en-GB"/>
              <a:t>Third level</a:t>
            </a:r>
          </a:p>
          <a:p>
            <a:pPr lvl="2"/>
            <a:endParaRPr lang="en-GB"/>
          </a:p>
        </p:txBody>
      </p:sp>
      <p:sp>
        <p:nvSpPr>
          <p:cNvPr id="9" name="Text Placeholder 2">
            <a:extLst>
              <a:ext uri="{FF2B5EF4-FFF2-40B4-BE49-F238E27FC236}">
                <a16:creationId xmlns:a16="http://schemas.microsoft.com/office/drawing/2014/main" id="{E4D1482B-5917-604A-98B1-B518801CDC6B}"/>
              </a:ext>
            </a:extLst>
          </p:cNvPr>
          <p:cNvSpPr>
            <a:spLocks noGrp="1"/>
          </p:cNvSpPr>
          <p:nvPr>
            <p:ph idx="10" hasCustomPrompt="1"/>
          </p:nvPr>
        </p:nvSpPr>
        <p:spPr>
          <a:xfrm>
            <a:off x="869159" y="3624247"/>
            <a:ext cx="6010913" cy="338635"/>
          </a:xfrm>
          <a:prstGeom prst="rect">
            <a:avLst/>
          </a:prstGeom>
        </p:spPr>
        <p:txBody>
          <a:bodyPr vert="horz" lIns="91440" tIns="45720" rIns="91440" bIns="45720" rtlCol="0">
            <a:normAutofit/>
          </a:bodyPr>
          <a:lstStyle>
            <a:lvl1pPr marL="0" indent="0">
              <a:buNone/>
              <a:defRPr sz="1600" b="0" i="1">
                <a:solidFill>
                  <a:schemeClr val="accent5"/>
                </a:solidFill>
                <a:latin typeface="Avenir Medium Oblique" panose="02000503020000020003" pitchFamily="2" charset="0"/>
              </a:defRPr>
            </a:lvl1pPr>
            <a:lvl2pPr marL="457200" indent="0" algn="l">
              <a:buFont typeface="Arial" panose="020B0604020202020204" pitchFamily="34" charset="0"/>
              <a:buNone/>
              <a:defRPr sz="4000" b="1" i="0">
                <a:solidFill>
                  <a:schemeClr val="accent3"/>
                </a:solidFill>
                <a:latin typeface="Avenir Black" panose="02000503020000020003" pitchFamily="2" charset="0"/>
              </a:defRPr>
            </a:lvl2pPr>
            <a:lvl3pPr marL="914400" indent="0">
              <a:buNone/>
              <a:defRPr sz="2400" b="0" i="0">
                <a:solidFill>
                  <a:schemeClr val="accent6"/>
                </a:solidFill>
                <a:latin typeface="Avenir" panose="02000503020000020003" pitchFamily="2" charset="0"/>
              </a:defRPr>
            </a:lvl3pPr>
            <a:lvl4pPr>
              <a:defRPr sz="2000" b="0" i="0">
                <a:latin typeface="Avenir" panose="02000503020000020003" pitchFamily="2" charset="0"/>
              </a:defRPr>
            </a:lvl4pPr>
            <a:lvl5pPr>
              <a:defRPr sz="2000" b="0" i="0">
                <a:latin typeface="Avenir" panose="02000503020000020003" pitchFamily="2" charset="0"/>
              </a:defRPr>
            </a:lvl5pPr>
          </a:lstStyle>
          <a:p>
            <a:pPr lvl="0"/>
            <a:r>
              <a:rPr lang="en-GB"/>
              <a:t>Click to edit master text styles</a:t>
            </a:r>
          </a:p>
        </p:txBody>
      </p:sp>
      <p:sp>
        <p:nvSpPr>
          <p:cNvPr id="10" name="Text Placeholder 2">
            <a:extLst>
              <a:ext uri="{FF2B5EF4-FFF2-40B4-BE49-F238E27FC236}">
                <a16:creationId xmlns:a16="http://schemas.microsoft.com/office/drawing/2014/main" id="{46DF9EFB-2903-4B4B-8E90-690A253EA0C2}"/>
              </a:ext>
            </a:extLst>
          </p:cNvPr>
          <p:cNvSpPr>
            <a:spLocks noGrp="1"/>
          </p:cNvSpPr>
          <p:nvPr>
            <p:ph idx="11" hasCustomPrompt="1"/>
          </p:nvPr>
        </p:nvSpPr>
        <p:spPr>
          <a:xfrm>
            <a:off x="869159" y="4162405"/>
            <a:ext cx="6010913" cy="412065"/>
          </a:xfrm>
          <a:prstGeom prst="rect">
            <a:avLst/>
          </a:prstGeom>
          <a:solidFill>
            <a:schemeClr val="accent1"/>
          </a:solidFill>
        </p:spPr>
        <p:txBody>
          <a:bodyPr vert="horz" lIns="91440" tIns="45720" rIns="91440" bIns="45720" rtlCol="0">
            <a:noAutofit/>
          </a:bodyPr>
          <a:lstStyle>
            <a:lvl1pPr marL="0" indent="0">
              <a:buNone/>
              <a:defRPr sz="2400" b="1" i="0">
                <a:solidFill>
                  <a:schemeClr val="accent5"/>
                </a:solidFill>
                <a:latin typeface="Avenir Black" panose="02000503020000020003" pitchFamily="2" charset="0"/>
              </a:defRPr>
            </a:lvl1pPr>
            <a:lvl2pPr marL="457200" indent="0" algn="l">
              <a:buFont typeface="Arial" panose="020B0604020202020204" pitchFamily="34" charset="0"/>
              <a:buNone/>
              <a:defRPr sz="4000" b="1" i="0">
                <a:solidFill>
                  <a:schemeClr val="accent3"/>
                </a:solidFill>
                <a:latin typeface="Avenir Black" panose="02000503020000020003" pitchFamily="2" charset="0"/>
              </a:defRPr>
            </a:lvl2pPr>
            <a:lvl3pPr marL="914400" indent="0">
              <a:buNone/>
              <a:defRPr sz="2400" b="0" i="0">
                <a:solidFill>
                  <a:schemeClr val="accent6"/>
                </a:solidFill>
                <a:latin typeface="Avenir" panose="02000503020000020003" pitchFamily="2" charset="0"/>
              </a:defRPr>
            </a:lvl3pPr>
            <a:lvl4pPr>
              <a:defRPr sz="2000" b="0" i="0">
                <a:latin typeface="Avenir" panose="02000503020000020003" pitchFamily="2" charset="0"/>
              </a:defRPr>
            </a:lvl4pPr>
            <a:lvl5pPr>
              <a:defRPr sz="2000" b="0" i="0">
                <a:latin typeface="Avenir" panose="02000503020000020003" pitchFamily="2" charset="0"/>
              </a:defRPr>
            </a:lvl5pPr>
          </a:lstStyle>
          <a:p>
            <a:pPr lvl="0"/>
            <a:r>
              <a:rPr lang="en-GB"/>
              <a:t>Click to edit master text styles</a:t>
            </a:r>
          </a:p>
        </p:txBody>
      </p:sp>
      <p:pic>
        <p:nvPicPr>
          <p:cNvPr id="11" name="Picture 10" descr="A picture containing text, vector graphics, businesscard&#10;&#10;Description automatically generated">
            <a:extLst>
              <a:ext uri="{FF2B5EF4-FFF2-40B4-BE49-F238E27FC236}">
                <a16:creationId xmlns:a16="http://schemas.microsoft.com/office/drawing/2014/main" id="{9937A0AB-D25D-1149-B075-3A5B2C77A9C2}"/>
              </a:ext>
            </a:extLst>
          </p:cNvPr>
          <p:cNvPicPr>
            <a:picLocks noChangeAspect="1"/>
          </p:cNvPicPr>
          <p:nvPr userDrawn="1"/>
        </p:nvPicPr>
        <p:blipFill>
          <a:blip r:embed="rId3"/>
          <a:stretch>
            <a:fillRect/>
          </a:stretch>
        </p:blipFill>
        <p:spPr>
          <a:xfrm flipH="1">
            <a:off x="6107036" y="643610"/>
            <a:ext cx="6858000" cy="6858000"/>
          </a:xfrm>
          <a:prstGeom prst="rect">
            <a:avLst/>
          </a:prstGeom>
        </p:spPr>
      </p:pic>
      <p:pic>
        <p:nvPicPr>
          <p:cNvPr id="13" name="Picture 12" descr="Text, logo&#10;&#10;Description automatically generated">
            <a:extLst>
              <a:ext uri="{FF2B5EF4-FFF2-40B4-BE49-F238E27FC236}">
                <a16:creationId xmlns:a16="http://schemas.microsoft.com/office/drawing/2014/main" id="{E8A9C49B-97E8-3949-BB06-7BA6234F4A51}"/>
              </a:ext>
            </a:extLst>
          </p:cNvPr>
          <p:cNvPicPr>
            <a:picLocks noChangeAspect="1"/>
          </p:cNvPicPr>
          <p:nvPr userDrawn="1"/>
        </p:nvPicPr>
        <p:blipFill>
          <a:blip r:embed="rId4"/>
          <a:stretch>
            <a:fillRect/>
          </a:stretch>
        </p:blipFill>
        <p:spPr>
          <a:xfrm>
            <a:off x="9826244" y="216486"/>
            <a:ext cx="2109724" cy="698675"/>
          </a:xfrm>
          <a:prstGeom prst="rect">
            <a:avLst/>
          </a:prstGeom>
        </p:spPr>
      </p:pic>
    </p:spTree>
    <p:extLst>
      <p:ext uri="{BB962C8B-B14F-4D97-AF65-F5344CB8AC3E}">
        <p14:creationId xmlns:p14="http://schemas.microsoft.com/office/powerpoint/2010/main" val="5207126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9" name="Picture 18" descr="Text, logo&#10;&#10;Description automatically generated">
            <a:extLst>
              <a:ext uri="{FF2B5EF4-FFF2-40B4-BE49-F238E27FC236}">
                <a16:creationId xmlns:a16="http://schemas.microsoft.com/office/drawing/2014/main" id="{6F1B3C36-C7EA-424C-A586-17600B89BE51}"/>
              </a:ext>
            </a:extLst>
          </p:cNvPr>
          <p:cNvPicPr>
            <a:picLocks noChangeAspect="1"/>
          </p:cNvPicPr>
          <p:nvPr userDrawn="1"/>
        </p:nvPicPr>
        <p:blipFill>
          <a:blip r:embed="rId3"/>
          <a:stretch>
            <a:fillRect/>
          </a:stretch>
        </p:blipFill>
        <p:spPr>
          <a:xfrm>
            <a:off x="9826244" y="216486"/>
            <a:ext cx="2109724" cy="698675"/>
          </a:xfrm>
          <a:prstGeom prst="rect">
            <a:avLst/>
          </a:prstGeom>
        </p:spPr>
      </p:pic>
    </p:spTree>
    <p:extLst>
      <p:ext uri="{BB962C8B-B14F-4D97-AF65-F5344CB8AC3E}">
        <p14:creationId xmlns:p14="http://schemas.microsoft.com/office/powerpoint/2010/main" val="11111613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entagon 4">
            <a:extLst>
              <a:ext uri="{FF2B5EF4-FFF2-40B4-BE49-F238E27FC236}">
                <a16:creationId xmlns:a16="http://schemas.microsoft.com/office/drawing/2014/main" id="{8E2E50E6-4B40-174A-B5CB-D47736D2B4D3}"/>
              </a:ext>
            </a:extLst>
          </p:cNvPr>
          <p:cNvSpPr/>
          <p:nvPr userDrawn="1"/>
        </p:nvSpPr>
        <p:spPr>
          <a:xfrm>
            <a:off x="0" y="469392"/>
            <a:ext cx="6821424" cy="414528"/>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itle Placeholder 1">
            <a:extLst>
              <a:ext uri="{FF2B5EF4-FFF2-40B4-BE49-F238E27FC236}">
                <a16:creationId xmlns:a16="http://schemas.microsoft.com/office/drawing/2014/main" id="{59F1F733-47C4-DD44-918A-A2860AEC1D7C}"/>
              </a:ext>
            </a:extLst>
          </p:cNvPr>
          <p:cNvSpPr txBox="1">
            <a:spLocks/>
          </p:cNvSpPr>
          <p:nvPr userDrawn="1"/>
        </p:nvSpPr>
        <p:spPr>
          <a:xfrm>
            <a:off x="0" y="351675"/>
            <a:ext cx="6821424" cy="422517"/>
          </a:xfrm>
          <a:prstGeom prst="homePlate">
            <a:avLst/>
          </a:prstGeom>
          <a:solidFill>
            <a:schemeClr val="accent1"/>
          </a:solidFill>
          <a:effectLst>
            <a:softEdge rad="0"/>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2800" b="1" i="0" kern="1200">
                <a:solidFill>
                  <a:schemeClr val="tx1"/>
                </a:solidFill>
                <a:latin typeface="Avenir Black" panose="02000503020000020003" pitchFamily="2" charset="0"/>
                <a:ea typeface="+mj-ea"/>
                <a:cs typeface="+mj-cs"/>
              </a:defRPr>
            </a:lvl1pPr>
          </a:lstStyle>
          <a:p>
            <a:endParaRPr lang="en-GB" sz="1800"/>
          </a:p>
        </p:txBody>
      </p:sp>
      <p:sp>
        <p:nvSpPr>
          <p:cNvPr id="23" name="Text Placeholder 2">
            <a:extLst>
              <a:ext uri="{FF2B5EF4-FFF2-40B4-BE49-F238E27FC236}">
                <a16:creationId xmlns:a16="http://schemas.microsoft.com/office/drawing/2014/main" id="{1AB8E82A-62BF-B44D-8CD4-9F124AF49E2A}"/>
              </a:ext>
            </a:extLst>
          </p:cNvPr>
          <p:cNvSpPr>
            <a:spLocks noGrp="1"/>
          </p:cNvSpPr>
          <p:nvPr>
            <p:ph idx="1"/>
          </p:nvPr>
        </p:nvSpPr>
        <p:spPr>
          <a:xfrm>
            <a:off x="348045" y="1094857"/>
            <a:ext cx="6473379" cy="4391543"/>
          </a:xfrm>
          <a:prstGeom prst="rect">
            <a:avLst/>
          </a:prstGeom>
        </p:spPr>
        <p:txBody>
          <a:bodyPr vert="horz" lIns="91440" tIns="45720" rIns="91440" bIns="45720" rtlCol="0">
            <a:normAutofit/>
          </a:bodyPr>
          <a:lstStyle>
            <a:lvl1pPr>
              <a:defRPr sz="1600" b="0" i="0">
                <a:latin typeface="Avenir" panose="02000503020000020003" pitchFamily="2" charset="0"/>
              </a:defRPr>
            </a:lvl1pPr>
            <a:lvl2pPr>
              <a:defRPr sz="1600" b="0" i="0">
                <a:latin typeface="Avenir" panose="02000503020000020003" pitchFamily="2" charset="0"/>
              </a:defRPr>
            </a:lvl2pPr>
            <a:lvl3pPr>
              <a:defRPr sz="1600" b="0" i="0">
                <a:latin typeface="Avenir" panose="02000503020000020003" pitchFamily="2" charset="0"/>
              </a:defRPr>
            </a:lvl3pPr>
            <a:lvl4pPr>
              <a:defRPr sz="1600" b="0" i="0">
                <a:latin typeface="Avenir" panose="02000503020000020003" pitchFamily="2" charset="0"/>
              </a:defRPr>
            </a:lvl4pPr>
            <a:lvl5pPr>
              <a:defRPr sz="1600" b="0" i="0">
                <a:latin typeface="Avenir" panose="02000503020000020003"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4" name="Picture 3" descr="A group of people in clothing&#10;&#10;Description automatically generated with medium confidence">
            <a:extLst>
              <a:ext uri="{FF2B5EF4-FFF2-40B4-BE49-F238E27FC236}">
                <a16:creationId xmlns:a16="http://schemas.microsoft.com/office/drawing/2014/main" id="{1DE716BD-9ECC-B843-ABD8-7F649582DFB1}"/>
              </a:ext>
            </a:extLst>
          </p:cNvPr>
          <p:cNvPicPr>
            <a:picLocks noChangeAspect="1"/>
          </p:cNvPicPr>
          <p:nvPr userDrawn="1"/>
        </p:nvPicPr>
        <p:blipFill>
          <a:blip r:embed="rId3"/>
          <a:stretch>
            <a:fillRect/>
          </a:stretch>
        </p:blipFill>
        <p:spPr>
          <a:xfrm>
            <a:off x="7449312" y="886968"/>
            <a:ext cx="3770376" cy="3770376"/>
          </a:xfrm>
          <a:prstGeom prst="rect">
            <a:avLst/>
          </a:prstGeom>
        </p:spPr>
      </p:pic>
      <p:sp>
        <p:nvSpPr>
          <p:cNvPr id="6" name="Title Placeholder 1">
            <a:extLst>
              <a:ext uri="{FF2B5EF4-FFF2-40B4-BE49-F238E27FC236}">
                <a16:creationId xmlns:a16="http://schemas.microsoft.com/office/drawing/2014/main" id="{41D9ECED-2316-2E4C-B8CF-0519AFB00A79}"/>
              </a:ext>
            </a:extLst>
          </p:cNvPr>
          <p:cNvSpPr>
            <a:spLocks noGrp="1"/>
          </p:cNvSpPr>
          <p:nvPr>
            <p:ph type="title"/>
          </p:nvPr>
        </p:nvSpPr>
        <p:spPr>
          <a:xfrm>
            <a:off x="348045" y="239157"/>
            <a:ext cx="10815130" cy="705624"/>
          </a:xfrm>
          <a:prstGeom prst="rect">
            <a:avLst/>
          </a:prstGeom>
        </p:spPr>
        <p:txBody>
          <a:bodyPr vert="horz" lIns="91440" tIns="45720" rIns="91440" bIns="45720" rtlCol="0" anchor="ctr">
            <a:normAutofit/>
          </a:bodyPr>
          <a:lstStyle>
            <a:lvl1pPr>
              <a:defRPr sz="1800">
                <a:solidFill>
                  <a:schemeClr val="accent5"/>
                </a:solidFill>
              </a:defRPr>
            </a:lvl1pPr>
          </a:lstStyle>
          <a:p>
            <a:r>
              <a:rPr lang="en-GB"/>
              <a:t>Click to edit Master title style</a:t>
            </a:r>
          </a:p>
        </p:txBody>
      </p:sp>
    </p:spTree>
    <p:extLst>
      <p:ext uri="{BB962C8B-B14F-4D97-AF65-F5344CB8AC3E}">
        <p14:creationId xmlns:p14="http://schemas.microsoft.com/office/powerpoint/2010/main" val="1013396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489087D9-0B2C-3D47-81A0-4436B9C3EE20}"/>
              </a:ext>
            </a:extLst>
          </p:cNvPr>
          <p:cNvSpPr>
            <a:spLocks noGrp="1"/>
          </p:cNvSpPr>
          <p:nvPr>
            <p:ph type="title"/>
          </p:nvPr>
        </p:nvSpPr>
        <p:spPr>
          <a:xfrm>
            <a:off x="614870" y="575991"/>
            <a:ext cx="10815130" cy="705624"/>
          </a:xfrm>
          <a:prstGeom prst="rect">
            <a:avLst/>
          </a:prstGeom>
        </p:spPr>
        <p:txBody>
          <a:bodyPr vert="horz" lIns="91440" tIns="45720" rIns="91440" bIns="45720" rtlCol="0" anchor="ctr">
            <a:normAutofit/>
          </a:bodyPr>
          <a:lstStyle>
            <a:lvl1pPr>
              <a:defRPr sz="1800">
                <a:solidFill>
                  <a:schemeClr val="accent1"/>
                </a:solidFill>
              </a:defRPr>
            </a:lvl1pPr>
          </a:lstStyle>
          <a:p>
            <a:r>
              <a:rPr lang="en-GB"/>
              <a:t>Click to edit Master title style</a:t>
            </a:r>
          </a:p>
        </p:txBody>
      </p:sp>
      <p:sp>
        <p:nvSpPr>
          <p:cNvPr id="7" name="Text Placeholder 2">
            <a:extLst>
              <a:ext uri="{FF2B5EF4-FFF2-40B4-BE49-F238E27FC236}">
                <a16:creationId xmlns:a16="http://schemas.microsoft.com/office/drawing/2014/main" id="{DC3E266E-7FED-0649-9C9C-011F9C05D488}"/>
              </a:ext>
            </a:extLst>
          </p:cNvPr>
          <p:cNvSpPr>
            <a:spLocks noGrp="1"/>
          </p:cNvSpPr>
          <p:nvPr>
            <p:ph idx="1"/>
          </p:nvPr>
        </p:nvSpPr>
        <p:spPr>
          <a:xfrm>
            <a:off x="614870" y="1562842"/>
            <a:ext cx="10815130" cy="4597325"/>
          </a:xfrm>
          <a:prstGeom prst="rect">
            <a:avLst/>
          </a:prstGeom>
        </p:spPr>
        <p:txBody>
          <a:bodyPr vert="horz" lIns="91440" tIns="45720" rIns="91440" bIns="45720" rtlCol="0">
            <a:normAutofit/>
          </a:bodyPr>
          <a:lstStyle>
            <a:lvl1pPr>
              <a:defRPr sz="1600" b="0" i="0">
                <a:latin typeface="Avenir" panose="02000503020000020003" pitchFamily="2" charset="0"/>
              </a:defRPr>
            </a:lvl1pPr>
            <a:lvl2pPr>
              <a:defRPr sz="1600" b="0" i="0">
                <a:latin typeface="Avenir" panose="02000503020000020003" pitchFamily="2" charset="0"/>
              </a:defRPr>
            </a:lvl2pPr>
            <a:lvl3pPr>
              <a:defRPr sz="1600" b="0" i="0">
                <a:latin typeface="Avenir" panose="02000503020000020003" pitchFamily="2" charset="0"/>
              </a:defRPr>
            </a:lvl3pPr>
            <a:lvl4pPr>
              <a:defRPr sz="1600" b="0" i="0">
                <a:latin typeface="Avenir" panose="02000503020000020003" pitchFamily="2" charset="0"/>
              </a:defRPr>
            </a:lvl4pPr>
            <a:lvl5pPr>
              <a:defRPr sz="1600" b="0" i="0">
                <a:latin typeface="Avenir" panose="02000503020000020003"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50792007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Title and Content">
    <p:bg>
      <p:bgRef idx="1001">
        <a:schemeClr val="bg1"/>
      </p:bgRef>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489087D9-0B2C-3D47-81A0-4436B9C3EE20}"/>
              </a:ext>
            </a:extLst>
          </p:cNvPr>
          <p:cNvSpPr>
            <a:spLocks noGrp="1"/>
          </p:cNvSpPr>
          <p:nvPr>
            <p:ph type="title"/>
          </p:nvPr>
        </p:nvSpPr>
        <p:spPr>
          <a:xfrm>
            <a:off x="614870" y="575991"/>
            <a:ext cx="10815130" cy="705624"/>
          </a:xfrm>
          <a:prstGeom prst="rect">
            <a:avLst/>
          </a:prstGeom>
        </p:spPr>
        <p:txBody>
          <a:bodyPr vert="horz" lIns="91440" tIns="45720" rIns="91440" bIns="45720" rtlCol="0" anchor="ctr">
            <a:normAutofit/>
          </a:bodyPr>
          <a:lstStyle>
            <a:lvl1pPr>
              <a:defRPr sz="1800">
                <a:solidFill>
                  <a:schemeClr val="accent1"/>
                </a:solidFill>
              </a:defRPr>
            </a:lvl1pPr>
          </a:lstStyle>
          <a:p>
            <a:r>
              <a:rPr lang="en-GB"/>
              <a:t>Click to edit Master title style</a:t>
            </a:r>
          </a:p>
        </p:txBody>
      </p:sp>
      <p:sp>
        <p:nvSpPr>
          <p:cNvPr id="2" name="Rectangle 1">
            <a:extLst>
              <a:ext uri="{FF2B5EF4-FFF2-40B4-BE49-F238E27FC236}">
                <a16:creationId xmlns:a16="http://schemas.microsoft.com/office/drawing/2014/main" id="{E78BE5E7-AE7D-BF4D-8868-BCD913BBBFA8}"/>
              </a:ext>
            </a:extLst>
          </p:cNvPr>
          <p:cNvSpPr/>
          <p:nvPr userDrawn="1"/>
        </p:nvSpPr>
        <p:spPr>
          <a:xfrm>
            <a:off x="0" y="6462132"/>
            <a:ext cx="12192000" cy="3958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45FEE384-0433-A149-8380-205E05B70778}"/>
              </a:ext>
            </a:extLst>
          </p:cNvPr>
          <p:cNvSpPr/>
          <p:nvPr userDrawn="1"/>
        </p:nvSpPr>
        <p:spPr>
          <a:xfrm>
            <a:off x="0" y="6322740"/>
            <a:ext cx="12192000" cy="13939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94348139"/>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BFDBB-B479-46AD-963F-3B6DD1E921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EB19F330-C2B0-4FC3-82F5-8390481EB1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884A78AB-61A1-4F4A-B4A6-0EB3E5E792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D35EB0-152F-4C0A-9086-49F21CEC115B}"/>
              </a:ext>
            </a:extLst>
          </p:cNvPr>
          <p:cNvSpPr>
            <a:spLocks noGrp="1"/>
          </p:cNvSpPr>
          <p:nvPr>
            <p:ph type="dt" sz="half" idx="10"/>
          </p:nvPr>
        </p:nvSpPr>
        <p:spPr/>
        <p:txBody>
          <a:bodyPr/>
          <a:lstStyle/>
          <a:p>
            <a:fld id="{BA9BB339-5D0A-4B44-8CEA-0625D354FF17}" type="datetimeFigureOut">
              <a:rPr lang="en-ZA" smtClean="0"/>
              <a:t>2025/09/12</a:t>
            </a:fld>
            <a:endParaRPr lang="en-ZA"/>
          </a:p>
        </p:txBody>
      </p:sp>
      <p:sp>
        <p:nvSpPr>
          <p:cNvPr id="6" name="Footer Placeholder 5">
            <a:extLst>
              <a:ext uri="{FF2B5EF4-FFF2-40B4-BE49-F238E27FC236}">
                <a16:creationId xmlns:a16="http://schemas.microsoft.com/office/drawing/2014/main" id="{525E44E1-5EFE-468B-8333-6A4B1006A9A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8B369212-F8F8-43B7-9781-F15B9FC71149}"/>
              </a:ext>
            </a:extLst>
          </p:cNvPr>
          <p:cNvSpPr>
            <a:spLocks noGrp="1"/>
          </p:cNvSpPr>
          <p:nvPr>
            <p:ph type="sldNum" sz="quarter" idx="12"/>
          </p:nvPr>
        </p:nvSpPr>
        <p:spPr/>
        <p:txBody>
          <a:bodyPr/>
          <a:lstStyle/>
          <a:p>
            <a:fld id="{415AE660-9B49-44D2-ACE8-C6C7C28800B5}" type="slidenum">
              <a:rPr lang="en-ZA" smtClean="0"/>
              <a:t>‹#›</a:t>
            </a:fld>
            <a:endParaRPr lang="en-ZA"/>
          </a:p>
        </p:txBody>
      </p:sp>
    </p:spTree>
    <p:extLst>
      <p:ext uri="{BB962C8B-B14F-4D97-AF65-F5344CB8AC3E}">
        <p14:creationId xmlns:p14="http://schemas.microsoft.com/office/powerpoint/2010/main" val="2988470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D509A-01C8-76EE-688D-02F6FA5D4384}"/>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A64B638F-61DF-097E-6D16-179E3C19F93F}"/>
              </a:ext>
            </a:extLst>
          </p:cNvPr>
          <p:cNvSpPr>
            <a:spLocks noGrp="1"/>
          </p:cNvSpPr>
          <p:nvPr>
            <p:ph type="dt" sz="half" idx="10"/>
          </p:nvPr>
        </p:nvSpPr>
        <p:spPr/>
        <p:txBody>
          <a:bodyPr/>
          <a:lstStyle/>
          <a:p>
            <a:fld id="{B5B0503E-F04B-4E4E-842F-099F14EF7122}" type="datetimeFigureOut">
              <a:rPr lang="en-ZA" smtClean="0"/>
              <a:t>2025/09/12</a:t>
            </a:fld>
            <a:endParaRPr lang="en-ZA"/>
          </a:p>
        </p:txBody>
      </p:sp>
      <p:sp>
        <p:nvSpPr>
          <p:cNvPr id="4" name="Footer Placeholder 3">
            <a:extLst>
              <a:ext uri="{FF2B5EF4-FFF2-40B4-BE49-F238E27FC236}">
                <a16:creationId xmlns:a16="http://schemas.microsoft.com/office/drawing/2014/main" id="{2DD597A8-C57C-F651-A9C8-BAEA2C359608}"/>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78C224A7-82D6-27FA-9E95-E21717AB0F56}"/>
              </a:ext>
            </a:extLst>
          </p:cNvPr>
          <p:cNvSpPr>
            <a:spLocks noGrp="1"/>
          </p:cNvSpPr>
          <p:nvPr>
            <p:ph type="sldNum" sz="quarter" idx="12"/>
          </p:nvPr>
        </p:nvSpPr>
        <p:spPr/>
        <p:txBody>
          <a:bodyPr/>
          <a:lstStyle/>
          <a:p>
            <a:fld id="{E192C117-99DA-4488-B247-934556D9A07A}" type="slidenum">
              <a:rPr lang="en-ZA" smtClean="0"/>
              <a:t>‹#›</a:t>
            </a:fld>
            <a:endParaRPr lang="en-ZA"/>
          </a:p>
        </p:txBody>
      </p:sp>
    </p:spTree>
    <p:extLst>
      <p:ext uri="{BB962C8B-B14F-4D97-AF65-F5344CB8AC3E}">
        <p14:creationId xmlns:p14="http://schemas.microsoft.com/office/powerpoint/2010/main" val="311768757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EB3E476E-5229-D245-8E06-164A39A13F5D}"/>
              </a:ext>
            </a:extLst>
          </p:cNvPr>
          <p:cNvSpPr>
            <a:spLocks noGrp="1"/>
          </p:cNvSpPr>
          <p:nvPr>
            <p:ph type="title"/>
          </p:nvPr>
        </p:nvSpPr>
        <p:spPr>
          <a:xfrm>
            <a:off x="614870" y="575991"/>
            <a:ext cx="10815130" cy="705624"/>
          </a:xfrm>
          <a:prstGeom prst="rect">
            <a:avLst/>
          </a:prstGeom>
        </p:spPr>
        <p:txBody>
          <a:bodyPr vert="horz" lIns="91440" tIns="45720" rIns="91440" bIns="45720" rtlCol="0" anchor="ctr">
            <a:normAutofit/>
          </a:bodyPr>
          <a:lstStyle>
            <a:lvl1pPr>
              <a:defRPr sz="1800">
                <a:solidFill>
                  <a:schemeClr val="accent1"/>
                </a:solidFill>
              </a:defRPr>
            </a:lvl1pPr>
          </a:lstStyle>
          <a:p>
            <a:r>
              <a:rPr lang="en-GB"/>
              <a:t>Click to edit Master title style</a:t>
            </a:r>
          </a:p>
        </p:txBody>
      </p:sp>
      <p:sp>
        <p:nvSpPr>
          <p:cNvPr id="5" name="Text Placeholder 2">
            <a:extLst>
              <a:ext uri="{FF2B5EF4-FFF2-40B4-BE49-F238E27FC236}">
                <a16:creationId xmlns:a16="http://schemas.microsoft.com/office/drawing/2014/main" id="{4FAA5C0A-2D5F-1244-BD92-463DC9E6CF27}"/>
              </a:ext>
            </a:extLst>
          </p:cNvPr>
          <p:cNvSpPr>
            <a:spLocks noGrp="1"/>
          </p:cNvSpPr>
          <p:nvPr>
            <p:ph idx="1"/>
          </p:nvPr>
        </p:nvSpPr>
        <p:spPr>
          <a:xfrm>
            <a:off x="614870" y="1562842"/>
            <a:ext cx="5232477" cy="4597325"/>
          </a:xfrm>
          <a:prstGeom prst="rect">
            <a:avLst/>
          </a:prstGeom>
        </p:spPr>
        <p:txBody>
          <a:bodyPr vert="horz" lIns="91440" tIns="45720" rIns="91440" bIns="45720" rtlCol="0">
            <a:normAutofit/>
          </a:bodyPr>
          <a:lstStyle>
            <a:lvl1pPr>
              <a:defRPr sz="1600" b="0" i="0">
                <a:latin typeface="Avenir" panose="02000503020000020003" pitchFamily="2" charset="0"/>
              </a:defRPr>
            </a:lvl1pPr>
            <a:lvl2pPr>
              <a:defRPr sz="1600" b="0" i="0">
                <a:latin typeface="Avenir" panose="02000503020000020003" pitchFamily="2" charset="0"/>
              </a:defRPr>
            </a:lvl2pPr>
            <a:lvl3pPr>
              <a:defRPr sz="1600" b="0" i="0">
                <a:latin typeface="Avenir" panose="02000503020000020003" pitchFamily="2" charset="0"/>
              </a:defRPr>
            </a:lvl3pPr>
            <a:lvl4pPr>
              <a:defRPr sz="1600" b="0" i="0">
                <a:latin typeface="Avenir" panose="02000503020000020003" pitchFamily="2" charset="0"/>
              </a:defRPr>
            </a:lvl4pPr>
            <a:lvl5pPr>
              <a:defRPr sz="1600" b="0" i="0">
                <a:latin typeface="Avenir" panose="02000503020000020003"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Text Placeholder 2">
            <a:extLst>
              <a:ext uri="{FF2B5EF4-FFF2-40B4-BE49-F238E27FC236}">
                <a16:creationId xmlns:a16="http://schemas.microsoft.com/office/drawing/2014/main" id="{3B6864EE-F3AA-D740-A7E2-B4A0EEE0B2D2}"/>
              </a:ext>
            </a:extLst>
          </p:cNvPr>
          <p:cNvSpPr>
            <a:spLocks noGrp="1"/>
          </p:cNvSpPr>
          <p:nvPr>
            <p:ph idx="10"/>
          </p:nvPr>
        </p:nvSpPr>
        <p:spPr>
          <a:xfrm>
            <a:off x="6197523" y="1562842"/>
            <a:ext cx="5232477" cy="4597325"/>
          </a:xfrm>
          <a:prstGeom prst="rect">
            <a:avLst/>
          </a:prstGeom>
        </p:spPr>
        <p:txBody>
          <a:bodyPr vert="horz" lIns="91440" tIns="45720" rIns="91440" bIns="45720" rtlCol="0">
            <a:normAutofit/>
          </a:bodyPr>
          <a:lstStyle>
            <a:lvl1pPr>
              <a:defRPr sz="1600" b="0" i="0">
                <a:latin typeface="Avenir" panose="02000503020000020003" pitchFamily="2" charset="0"/>
              </a:defRPr>
            </a:lvl1pPr>
            <a:lvl2pPr>
              <a:defRPr sz="1600" b="0" i="0">
                <a:latin typeface="Avenir" panose="02000503020000020003" pitchFamily="2" charset="0"/>
              </a:defRPr>
            </a:lvl2pPr>
            <a:lvl3pPr>
              <a:defRPr sz="1600" b="0" i="0">
                <a:latin typeface="Avenir" panose="02000503020000020003" pitchFamily="2" charset="0"/>
              </a:defRPr>
            </a:lvl3pPr>
            <a:lvl4pPr>
              <a:defRPr sz="1600" b="0" i="0">
                <a:latin typeface="Avenir" panose="02000503020000020003" pitchFamily="2" charset="0"/>
              </a:defRPr>
            </a:lvl4pPr>
            <a:lvl5pPr>
              <a:defRPr sz="1600" b="0" i="0">
                <a:latin typeface="Avenir" panose="02000503020000020003"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580156334"/>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EB3E476E-5229-D245-8E06-164A39A13F5D}"/>
              </a:ext>
            </a:extLst>
          </p:cNvPr>
          <p:cNvSpPr>
            <a:spLocks noGrp="1"/>
          </p:cNvSpPr>
          <p:nvPr>
            <p:ph type="title"/>
          </p:nvPr>
        </p:nvSpPr>
        <p:spPr>
          <a:xfrm>
            <a:off x="614870" y="575991"/>
            <a:ext cx="10815130" cy="705624"/>
          </a:xfrm>
          <a:prstGeom prst="rect">
            <a:avLst/>
          </a:prstGeom>
        </p:spPr>
        <p:txBody>
          <a:bodyPr vert="horz" lIns="91440" tIns="45720" rIns="91440" bIns="45720" rtlCol="0" anchor="ctr">
            <a:normAutofit/>
          </a:bodyPr>
          <a:lstStyle>
            <a:lvl1pPr>
              <a:defRPr sz="1800">
                <a:solidFill>
                  <a:schemeClr val="accent1"/>
                </a:solidFill>
              </a:defRPr>
            </a:lvl1pPr>
          </a:lstStyle>
          <a:p>
            <a:r>
              <a:rPr lang="en-GB"/>
              <a:t>Click to edit Master title style</a:t>
            </a:r>
          </a:p>
        </p:txBody>
      </p:sp>
      <p:sp>
        <p:nvSpPr>
          <p:cNvPr id="5" name="Text Placeholder 2">
            <a:extLst>
              <a:ext uri="{FF2B5EF4-FFF2-40B4-BE49-F238E27FC236}">
                <a16:creationId xmlns:a16="http://schemas.microsoft.com/office/drawing/2014/main" id="{4FAA5C0A-2D5F-1244-BD92-463DC9E6CF27}"/>
              </a:ext>
            </a:extLst>
          </p:cNvPr>
          <p:cNvSpPr>
            <a:spLocks noGrp="1"/>
          </p:cNvSpPr>
          <p:nvPr>
            <p:ph idx="1"/>
          </p:nvPr>
        </p:nvSpPr>
        <p:spPr>
          <a:xfrm>
            <a:off x="614871" y="1562842"/>
            <a:ext cx="3310954" cy="4597325"/>
          </a:xfrm>
          <a:prstGeom prst="rect">
            <a:avLst/>
          </a:prstGeom>
        </p:spPr>
        <p:txBody>
          <a:bodyPr vert="horz" lIns="91440" tIns="45720" rIns="91440" bIns="45720" rtlCol="0">
            <a:normAutofit/>
          </a:bodyPr>
          <a:lstStyle>
            <a:lvl1pPr>
              <a:defRPr sz="1600" b="0" i="0">
                <a:latin typeface="Avenir" panose="02000503020000020003" pitchFamily="2" charset="0"/>
              </a:defRPr>
            </a:lvl1pPr>
            <a:lvl2pPr>
              <a:defRPr sz="1600" b="0" i="0">
                <a:latin typeface="Avenir" panose="02000503020000020003" pitchFamily="2" charset="0"/>
              </a:defRPr>
            </a:lvl2pPr>
            <a:lvl3pPr>
              <a:defRPr sz="1600" b="0" i="0">
                <a:latin typeface="Avenir" panose="02000503020000020003" pitchFamily="2" charset="0"/>
              </a:defRPr>
            </a:lvl3pPr>
            <a:lvl4pPr>
              <a:defRPr sz="1600" b="0" i="0">
                <a:latin typeface="Avenir" panose="02000503020000020003" pitchFamily="2" charset="0"/>
              </a:defRPr>
            </a:lvl4pPr>
            <a:lvl5pPr>
              <a:defRPr sz="1600" b="0" i="0">
                <a:latin typeface="Avenir" panose="02000503020000020003"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Text Placeholder 2">
            <a:extLst>
              <a:ext uri="{FF2B5EF4-FFF2-40B4-BE49-F238E27FC236}">
                <a16:creationId xmlns:a16="http://schemas.microsoft.com/office/drawing/2014/main" id="{9A5CCB7E-C731-AC4F-84EE-93423F196AA3}"/>
              </a:ext>
            </a:extLst>
          </p:cNvPr>
          <p:cNvSpPr>
            <a:spLocks noGrp="1"/>
          </p:cNvSpPr>
          <p:nvPr>
            <p:ph idx="10"/>
          </p:nvPr>
        </p:nvSpPr>
        <p:spPr>
          <a:xfrm>
            <a:off x="4366958" y="1562842"/>
            <a:ext cx="3310954" cy="4597325"/>
          </a:xfrm>
          <a:prstGeom prst="rect">
            <a:avLst/>
          </a:prstGeom>
        </p:spPr>
        <p:txBody>
          <a:bodyPr vert="horz" lIns="91440" tIns="45720" rIns="91440" bIns="45720" rtlCol="0">
            <a:normAutofit/>
          </a:bodyPr>
          <a:lstStyle>
            <a:lvl1pPr>
              <a:defRPr sz="1600" b="0" i="0">
                <a:latin typeface="Avenir" panose="02000503020000020003" pitchFamily="2" charset="0"/>
              </a:defRPr>
            </a:lvl1pPr>
            <a:lvl2pPr>
              <a:defRPr sz="1600" b="0" i="0">
                <a:latin typeface="Avenir" panose="02000503020000020003" pitchFamily="2" charset="0"/>
              </a:defRPr>
            </a:lvl2pPr>
            <a:lvl3pPr>
              <a:defRPr sz="1600" b="0" i="0">
                <a:latin typeface="Avenir" panose="02000503020000020003" pitchFamily="2" charset="0"/>
              </a:defRPr>
            </a:lvl3pPr>
            <a:lvl4pPr>
              <a:defRPr sz="1600" b="0" i="0">
                <a:latin typeface="Avenir" panose="02000503020000020003" pitchFamily="2" charset="0"/>
              </a:defRPr>
            </a:lvl4pPr>
            <a:lvl5pPr>
              <a:defRPr sz="1600" b="0" i="0">
                <a:latin typeface="Avenir" panose="02000503020000020003"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ext Placeholder 2">
            <a:extLst>
              <a:ext uri="{FF2B5EF4-FFF2-40B4-BE49-F238E27FC236}">
                <a16:creationId xmlns:a16="http://schemas.microsoft.com/office/drawing/2014/main" id="{C79B55B2-9B04-FC49-ABDB-4858016D479E}"/>
              </a:ext>
            </a:extLst>
          </p:cNvPr>
          <p:cNvSpPr>
            <a:spLocks noGrp="1"/>
          </p:cNvSpPr>
          <p:nvPr>
            <p:ph idx="11"/>
          </p:nvPr>
        </p:nvSpPr>
        <p:spPr>
          <a:xfrm>
            <a:off x="8119046" y="1550649"/>
            <a:ext cx="3310954" cy="4597325"/>
          </a:xfrm>
          <a:prstGeom prst="rect">
            <a:avLst/>
          </a:prstGeom>
        </p:spPr>
        <p:txBody>
          <a:bodyPr vert="horz" lIns="91440" tIns="45720" rIns="91440" bIns="45720" rtlCol="0">
            <a:normAutofit/>
          </a:bodyPr>
          <a:lstStyle>
            <a:lvl1pPr>
              <a:defRPr sz="1600" b="0" i="0">
                <a:latin typeface="Avenir" panose="02000503020000020003" pitchFamily="2" charset="0"/>
              </a:defRPr>
            </a:lvl1pPr>
            <a:lvl2pPr>
              <a:defRPr sz="1600" b="0" i="0">
                <a:latin typeface="Avenir" panose="02000503020000020003" pitchFamily="2" charset="0"/>
              </a:defRPr>
            </a:lvl2pPr>
            <a:lvl3pPr>
              <a:defRPr sz="1600" b="0" i="0">
                <a:latin typeface="Avenir" panose="02000503020000020003" pitchFamily="2" charset="0"/>
              </a:defRPr>
            </a:lvl3pPr>
            <a:lvl4pPr>
              <a:defRPr sz="1600" b="0" i="0">
                <a:latin typeface="Avenir" panose="02000503020000020003" pitchFamily="2" charset="0"/>
              </a:defRPr>
            </a:lvl4pPr>
            <a:lvl5pPr>
              <a:defRPr sz="1600" b="0" i="0">
                <a:latin typeface="Avenir" panose="02000503020000020003"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072714271"/>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FAA5C0A-2D5F-1244-BD92-463DC9E6CF27}"/>
              </a:ext>
            </a:extLst>
          </p:cNvPr>
          <p:cNvSpPr>
            <a:spLocks noGrp="1"/>
          </p:cNvSpPr>
          <p:nvPr>
            <p:ph idx="1"/>
          </p:nvPr>
        </p:nvSpPr>
        <p:spPr>
          <a:xfrm>
            <a:off x="700214" y="1273422"/>
            <a:ext cx="5232477" cy="4435641"/>
          </a:xfrm>
          <a:prstGeom prst="rect">
            <a:avLst/>
          </a:prstGeom>
        </p:spPr>
        <p:txBody>
          <a:bodyPr vert="horz" lIns="91440" tIns="45720" rIns="91440" bIns="45720" rtlCol="0">
            <a:normAutofit/>
          </a:bodyPr>
          <a:lstStyle>
            <a:lvl1pPr>
              <a:defRPr sz="2000" b="0" i="0">
                <a:latin typeface="Avenir" panose="02000503020000020003" pitchFamily="2" charset="0"/>
              </a:defRPr>
            </a:lvl1pPr>
            <a:lvl2pPr>
              <a:defRPr sz="2000" b="0" i="0">
                <a:latin typeface="Avenir" panose="02000503020000020003" pitchFamily="2" charset="0"/>
              </a:defRPr>
            </a:lvl2pPr>
            <a:lvl3pPr>
              <a:defRPr sz="2000" b="0" i="0">
                <a:latin typeface="Avenir" panose="02000503020000020003" pitchFamily="2" charset="0"/>
              </a:defRPr>
            </a:lvl3pPr>
            <a:lvl4pPr>
              <a:defRPr sz="2000" b="0" i="0">
                <a:latin typeface="Avenir" panose="02000503020000020003" pitchFamily="2" charset="0"/>
              </a:defRPr>
            </a:lvl4pPr>
            <a:lvl5pPr>
              <a:defRPr sz="2000" b="0" i="0">
                <a:latin typeface="Avenir" panose="02000503020000020003"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Text Placeholder 2">
            <a:extLst>
              <a:ext uri="{FF2B5EF4-FFF2-40B4-BE49-F238E27FC236}">
                <a16:creationId xmlns:a16="http://schemas.microsoft.com/office/drawing/2014/main" id="{3B6864EE-F3AA-D740-A7E2-B4A0EEE0B2D2}"/>
              </a:ext>
            </a:extLst>
          </p:cNvPr>
          <p:cNvSpPr>
            <a:spLocks noGrp="1"/>
          </p:cNvSpPr>
          <p:nvPr>
            <p:ph idx="10"/>
          </p:nvPr>
        </p:nvSpPr>
        <p:spPr>
          <a:xfrm>
            <a:off x="6282867" y="1273422"/>
            <a:ext cx="5232477" cy="4435641"/>
          </a:xfrm>
          <a:prstGeom prst="rect">
            <a:avLst/>
          </a:prstGeom>
        </p:spPr>
        <p:txBody>
          <a:bodyPr vert="horz" lIns="91440" tIns="45720" rIns="91440" bIns="45720" rtlCol="0">
            <a:normAutofit/>
          </a:bodyPr>
          <a:lstStyle>
            <a:lvl1pPr>
              <a:defRPr sz="2000" b="0" i="0">
                <a:latin typeface="Avenir" panose="02000503020000020003" pitchFamily="2" charset="0"/>
              </a:defRPr>
            </a:lvl1pPr>
            <a:lvl2pPr>
              <a:defRPr sz="2000" b="0" i="0">
                <a:latin typeface="Avenir" panose="02000503020000020003" pitchFamily="2" charset="0"/>
              </a:defRPr>
            </a:lvl2pPr>
            <a:lvl3pPr>
              <a:defRPr sz="2000" b="0" i="0">
                <a:latin typeface="Avenir" panose="02000503020000020003" pitchFamily="2" charset="0"/>
              </a:defRPr>
            </a:lvl3pPr>
            <a:lvl4pPr>
              <a:defRPr sz="2000" b="0" i="0">
                <a:latin typeface="Avenir" panose="02000503020000020003" pitchFamily="2" charset="0"/>
              </a:defRPr>
            </a:lvl4pPr>
            <a:lvl5pPr>
              <a:defRPr sz="2000" b="0" i="0">
                <a:latin typeface="Avenir" panose="02000503020000020003"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Pentagon 7">
            <a:extLst>
              <a:ext uri="{FF2B5EF4-FFF2-40B4-BE49-F238E27FC236}">
                <a16:creationId xmlns:a16="http://schemas.microsoft.com/office/drawing/2014/main" id="{6EEBE7D8-DC3C-0447-8F20-A14301102807}"/>
              </a:ext>
            </a:extLst>
          </p:cNvPr>
          <p:cNvSpPr/>
          <p:nvPr userDrawn="1"/>
        </p:nvSpPr>
        <p:spPr>
          <a:xfrm>
            <a:off x="0" y="469392"/>
            <a:ext cx="6821424" cy="414528"/>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Placeholder 1">
            <a:extLst>
              <a:ext uri="{FF2B5EF4-FFF2-40B4-BE49-F238E27FC236}">
                <a16:creationId xmlns:a16="http://schemas.microsoft.com/office/drawing/2014/main" id="{DAB2E2B9-A4FD-A549-B424-CE02FD2BCB8B}"/>
              </a:ext>
            </a:extLst>
          </p:cNvPr>
          <p:cNvSpPr txBox="1">
            <a:spLocks/>
          </p:cNvSpPr>
          <p:nvPr userDrawn="1"/>
        </p:nvSpPr>
        <p:spPr>
          <a:xfrm>
            <a:off x="0" y="351675"/>
            <a:ext cx="6821424" cy="422517"/>
          </a:xfrm>
          <a:prstGeom prst="homePlate">
            <a:avLst/>
          </a:prstGeom>
          <a:solidFill>
            <a:schemeClr val="accent1"/>
          </a:solidFill>
          <a:effectLst>
            <a:softEdge rad="0"/>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2800" b="1" i="0" kern="1200">
                <a:solidFill>
                  <a:schemeClr val="tx1"/>
                </a:solidFill>
                <a:latin typeface="Avenir Black" panose="02000503020000020003" pitchFamily="2" charset="0"/>
                <a:ea typeface="+mj-ea"/>
                <a:cs typeface="+mj-cs"/>
              </a:defRPr>
            </a:lvl1pPr>
          </a:lstStyle>
          <a:p>
            <a:endParaRPr lang="en-GB" sz="1800">
              <a:solidFill>
                <a:schemeClr val="accent5"/>
              </a:solidFill>
            </a:endParaRPr>
          </a:p>
        </p:txBody>
      </p:sp>
      <p:sp>
        <p:nvSpPr>
          <p:cNvPr id="7" name="Title Placeholder 1">
            <a:extLst>
              <a:ext uri="{FF2B5EF4-FFF2-40B4-BE49-F238E27FC236}">
                <a16:creationId xmlns:a16="http://schemas.microsoft.com/office/drawing/2014/main" id="{A8F92957-136B-694A-A665-4775CE24D154}"/>
              </a:ext>
            </a:extLst>
          </p:cNvPr>
          <p:cNvSpPr>
            <a:spLocks noGrp="1"/>
          </p:cNvSpPr>
          <p:nvPr>
            <p:ph type="title"/>
          </p:nvPr>
        </p:nvSpPr>
        <p:spPr>
          <a:xfrm>
            <a:off x="348045" y="239157"/>
            <a:ext cx="10815130" cy="705624"/>
          </a:xfrm>
          <a:prstGeom prst="rect">
            <a:avLst/>
          </a:prstGeom>
        </p:spPr>
        <p:txBody>
          <a:bodyPr vert="horz" lIns="91440" tIns="45720" rIns="91440" bIns="45720" rtlCol="0" anchor="ctr">
            <a:normAutofit/>
          </a:bodyPr>
          <a:lstStyle>
            <a:lvl1pPr>
              <a:defRPr sz="1800">
                <a:solidFill>
                  <a:schemeClr val="accent5"/>
                </a:solidFill>
              </a:defRPr>
            </a:lvl1pPr>
          </a:lstStyle>
          <a:p>
            <a:r>
              <a:rPr lang="en-GB"/>
              <a:t>Click to edit Master title style</a:t>
            </a:r>
          </a:p>
        </p:txBody>
      </p:sp>
    </p:spTree>
    <p:extLst>
      <p:ext uri="{BB962C8B-B14F-4D97-AF65-F5344CB8AC3E}">
        <p14:creationId xmlns:p14="http://schemas.microsoft.com/office/powerpoint/2010/main" val="775550011"/>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5"/>
        </a:solidFill>
        <a:effectLst/>
      </p:bgPr>
    </p:bg>
    <p:spTree>
      <p:nvGrpSpPr>
        <p:cNvPr id="1" name=""/>
        <p:cNvGrpSpPr/>
        <p:nvPr/>
      </p:nvGrpSpPr>
      <p:grpSpPr>
        <a:xfrm>
          <a:off x="0" y="0"/>
          <a:ext cx="0" cy="0"/>
          <a:chOff x="0" y="0"/>
          <a:chExt cx="0" cy="0"/>
        </a:xfrm>
      </p:grpSpPr>
      <p:pic>
        <p:nvPicPr>
          <p:cNvPr id="6" name="Picture 5" descr="Text, logo&#10;&#10;Description automatically generated">
            <a:extLst>
              <a:ext uri="{FF2B5EF4-FFF2-40B4-BE49-F238E27FC236}">
                <a16:creationId xmlns:a16="http://schemas.microsoft.com/office/drawing/2014/main" id="{9FFD0256-39D1-764B-991D-7FC21905D602}"/>
              </a:ext>
            </a:extLst>
          </p:cNvPr>
          <p:cNvPicPr>
            <a:picLocks noChangeAspect="1"/>
          </p:cNvPicPr>
          <p:nvPr userDrawn="1"/>
        </p:nvPicPr>
        <p:blipFill>
          <a:blip r:embed="rId2"/>
          <a:stretch>
            <a:fillRect/>
          </a:stretch>
        </p:blipFill>
        <p:spPr>
          <a:xfrm>
            <a:off x="4596209" y="2932316"/>
            <a:ext cx="2999581" cy="993367"/>
          </a:xfrm>
          <a:prstGeom prst="rect">
            <a:avLst/>
          </a:prstGeom>
        </p:spPr>
      </p:pic>
    </p:spTree>
    <p:extLst>
      <p:ext uri="{BB962C8B-B14F-4D97-AF65-F5344CB8AC3E}">
        <p14:creationId xmlns:p14="http://schemas.microsoft.com/office/powerpoint/2010/main" val="14244942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EC23D-EEEC-492C-B816-4B54891FCB1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32189F5D-7DE8-432E-A73F-957E8C05D4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F433B374-2DD9-4105-ABA3-549681FA4660}"/>
              </a:ext>
            </a:extLst>
          </p:cNvPr>
          <p:cNvSpPr>
            <a:spLocks noGrp="1"/>
          </p:cNvSpPr>
          <p:nvPr>
            <p:ph type="dt" sz="half" idx="10"/>
          </p:nvPr>
        </p:nvSpPr>
        <p:spPr/>
        <p:txBody>
          <a:bodyPr/>
          <a:lstStyle/>
          <a:p>
            <a:fld id="{BA9BB339-5D0A-4B44-8CEA-0625D354FF17}" type="datetimeFigureOut">
              <a:rPr lang="en-ZA" smtClean="0"/>
              <a:t>2025/09/12</a:t>
            </a:fld>
            <a:endParaRPr lang="en-ZA"/>
          </a:p>
        </p:txBody>
      </p:sp>
      <p:sp>
        <p:nvSpPr>
          <p:cNvPr id="5" name="Footer Placeholder 4">
            <a:extLst>
              <a:ext uri="{FF2B5EF4-FFF2-40B4-BE49-F238E27FC236}">
                <a16:creationId xmlns:a16="http://schemas.microsoft.com/office/drawing/2014/main" id="{A4DDC848-B00A-4B94-883F-EEAFE140E1F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15B7C72-58BF-48B9-BD5C-29F7EAF41FA1}"/>
              </a:ext>
            </a:extLst>
          </p:cNvPr>
          <p:cNvSpPr>
            <a:spLocks noGrp="1"/>
          </p:cNvSpPr>
          <p:nvPr>
            <p:ph type="sldNum" sz="quarter" idx="12"/>
          </p:nvPr>
        </p:nvSpPr>
        <p:spPr/>
        <p:txBody>
          <a:bodyPr/>
          <a:lstStyle/>
          <a:p>
            <a:fld id="{415AE660-9B49-44D2-ACE8-C6C7C28800B5}" type="slidenum">
              <a:rPr lang="en-ZA" smtClean="0"/>
              <a:t>‹#›</a:t>
            </a:fld>
            <a:endParaRPr lang="en-ZA"/>
          </a:p>
        </p:txBody>
      </p:sp>
    </p:spTree>
    <p:extLst>
      <p:ext uri="{BB962C8B-B14F-4D97-AF65-F5344CB8AC3E}">
        <p14:creationId xmlns:p14="http://schemas.microsoft.com/office/powerpoint/2010/main" val="178832761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pic>
        <p:nvPicPr>
          <p:cNvPr id="2" name="Picture 4" descr="Slogan Slide (16-9).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267" y="-40217"/>
            <a:ext cx="12321117" cy="6938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9159935"/>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3F74CC-893F-14F1-741F-5275814888FD}"/>
              </a:ext>
            </a:extLst>
          </p:cNvPr>
          <p:cNvSpPr>
            <a:spLocks noGrp="1"/>
          </p:cNvSpPr>
          <p:nvPr>
            <p:ph type="dt" sz="half" idx="10"/>
          </p:nvPr>
        </p:nvSpPr>
        <p:spPr/>
        <p:txBody>
          <a:bodyPr/>
          <a:lstStyle/>
          <a:p>
            <a:fld id="{B5B0503E-F04B-4E4E-842F-099F14EF7122}" type="datetimeFigureOut">
              <a:rPr lang="en-ZA" smtClean="0"/>
              <a:t>2025/09/12</a:t>
            </a:fld>
            <a:endParaRPr lang="en-ZA"/>
          </a:p>
        </p:txBody>
      </p:sp>
      <p:sp>
        <p:nvSpPr>
          <p:cNvPr id="3" name="Footer Placeholder 2">
            <a:extLst>
              <a:ext uri="{FF2B5EF4-FFF2-40B4-BE49-F238E27FC236}">
                <a16:creationId xmlns:a16="http://schemas.microsoft.com/office/drawing/2014/main" id="{085900A6-CDF8-A111-08B7-819BFD0EC541}"/>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FD64D054-10A9-8ABA-D555-7481BAD3CD33}"/>
              </a:ext>
            </a:extLst>
          </p:cNvPr>
          <p:cNvSpPr>
            <a:spLocks noGrp="1"/>
          </p:cNvSpPr>
          <p:nvPr>
            <p:ph type="sldNum" sz="quarter" idx="12"/>
          </p:nvPr>
        </p:nvSpPr>
        <p:spPr/>
        <p:txBody>
          <a:bodyPr/>
          <a:lstStyle/>
          <a:p>
            <a:fld id="{E192C117-99DA-4488-B247-934556D9A07A}" type="slidenum">
              <a:rPr lang="en-ZA" smtClean="0"/>
              <a:t>‹#›</a:t>
            </a:fld>
            <a:endParaRPr lang="en-ZA"/>
          </a:p>
        </p:txBody>
      </p:sp>
    </p:spTree>
    <p:extLst>
      <p:ext uri="{BB962C8B-B14F-4D97-AF65-F5344CB8AC3E}">
        <p14:creationId xmlns:p14="http://schemas.microsoft.com/office/powerpoint/2010/main" val="1590840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580B2-DE1C-FF92-C5B1-171332C10C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26BC49E3-BFEC-DA88-072F-2411C0BC82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88A8EAE9-D4A3-233C-A7B8-2C4C8BF67D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DB620B-5795-93D4-153E-022015215177}"/>
              </a:ext>
            </a:extLst>
          </p:cNvPr>
          <p:cNvSpPr>
            <a:spLocks noGrp="1"/>
          </p:cNvSpPr>
          <p:nvPr>
            <p:ph type="dt" sz="half" idx="10"/>
          </p:nvPr>
        </p:nvSpPr>
        <p:spPr/>
        <p:txBody>
          <a:bodyPr/>
          <a:lstStyle/>
          <a:p>
            <a:fld id="{B5B0503E-F04B-4E4E-842F-099F14EF7122}" type="datetimeFigureOut">
              <a:rPr lang="en-ZA" smtClean="0"/>
              <a:t>2025/09/12</a:t>
            </a:fld>
            <a:endParaRPr lang="en-ZA"/>
          </a:p>
        </p:txBody>
      </p:sp>
      <p:sp>
        <p:nvSpPr>
          <p:cNvPr id="6" name="Footer Placeholder 5">
            <a:extLst>
              <a:ext uri="{FF2B5EF4-FFF2-40B4-BE49-F238E27FC236}">
                <a16:creationId xmlns:a16="http://schemas.microsoft.com/office/drawing/2014/main" id="{9A446A27-3BC9-A57B-2DA1-88BF3610094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66840B4-7E2C-780F-E797-04DB17452511}"/>
              </a:ext>
            </a:extLst>
          </p:cNvPr>
          <p:cNvSpPr>
            <a:spLocks noGrp="1"/>
          </p:cNvSpPr>
          <p:nvPr>
            <p:ph type="sldNum" sz="quarter" idx="12"/>
          </p:nvPr>
        </p:nvSpPr>
        <p:spPr/>
        <p:txBody>
          <a:bodyPr/>
          <a:lstStyle/>
          <a:p>
            <a:fld id="{E192C117-99DA-4488-B247-934556D9A07A}" type="slidenum">
              <a:rPr lang="en-ZA" smtClean="0"/>
              <a:t>‹#›</a:t>
            </a:fld>
            <a:endParaRPr lang="en-ZA"/>
          </a:p>
        </p:txBody>
      </p:sp>
    </p:spTree>
    <p:extLst>
      <p:ext uri="{BB962C8B-B14F-4D97-AF65-F5344CB8AC3E}">
        <p14:creationId xmlns:p14="http://schemas.microsoft.com/office/powerpoint/2010/main" val="286233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81B4F-3232-B561-0799-7ED6466E89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130AB6A5-E158-247A-04C7-70A5FDDE7F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0AD5DA6D-63E7-3D00-F7BA-CC56AD1C49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FE27B4-4DF4-7145-AF09-6F1207151FBC}"/>
              </a:ext>
            </a:extLst>
          </p:cNvPr>
          <p:cNvSpPr>
            <a:spLocks noGrp="1"/>
          </p:cNvSpPr>
          <p:nvPr>
            <p:ph type="dt" sz="half" idx="10"/>
          </p:nvPr>
        </p:nvSpPr>
        <p:spPr/>
        <p:txBody>
          <a:bodyPr/>
          <a:lstStyle/>
          <a:p>
            <a:fld id="{B5B0503E-F04B-4E4E-842F-099F14EF7122}" type="datetimeFigureOut">
              <a:rPr lang="en-ZA" smtClean="0"/>
              <a:t>2025/09/12</a:t>
            </a:fld>
            <a:endParaRPr lang="en-ZA"/>
          </a:p>
        </p:txBody>
      </p:sp>
      <p:sp>
        <p:nvSpPr>
          <p:cNvPr id="6" name="Footer Placeholder 5">
            <a:extLst>
              <a:ext uri="{FF2B5EF4-FFF2-40B4-BE49-F238E27FC236}">
                <a16:creationId xmlns:a16="http://schemas.microsoft.com/office/drawing/2014/main" id="{6C42F3D7-4DBC-96FD-3971-E0A6DFF213CE}"/>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81987B6B-D88C-55FD-9B12-A80BC475CCF6}"/>
              </a:ext>
            </a:extLst>
          </p:cNvPr>
          <p:cNvSpPr>
            <a:spLocks noGrp="1"/>
          </p:cNvSpPr>
          <p:nvPr>
            <p:ph type="sldNum" sz="quarter" idx="12"/>
          </p:nvPr>
        </p:nvSpPr>
        <p:spPr/>
        <p:txBody>
          <a:bodyPr/>
          <a:lstStyle/>
          <a:p>
            <a:fld id="{E192C117-99DA-4488-B247-934556D9A07A}" type="slidenum">
              <a:rPr lang="en-ZA" smtClean="0"/>
              <a:t>‹#›</a:t>
            </a:fld>
            <a:endParaRPr lang="en-ZA"/>
          </a:p>
        </p:txBody>
      </p:sp>
    </p:spTree>
    <p:extLst>
      <p:ext uri="{BB962C8B-B14F-4D97-AF65-F5344CB8AC3E}">
        <p14:creationId xmlns:p14="http://schemas.microsoft.com/office/powerpoint/2010/main" val="3126483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1.emf"/><Relationship Id="rId2" Type="http://schemas.openxmlformats.org/officeDocument/2006/relationships/slideLayout" Target="../slideLayouts/slideLayout24.xml"/><Relationship Id="rId16" Type="http://schemas.openxmlformats.org/officeDocument/2006/relationships/theme" Target="../theme/theme3.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theme" Target="../theme/theme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theme" Target="../theme/theme5.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CEC32B-C9DE-531B-4A12-064D4F17BE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BF2A5184-148D-C495-EF91-6789CD3BD6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6A5D21F-C623-AA7D-4AEF-AA972F27C2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5B0503E-F04B-4E4E-842F-099F14EF7122}" type="datetimeFigureOut">
              <a:rPr lang="en-ZA" smtClean="0"/>
              <a:t>2025/09/12</a:t>
            </a:fld>
            <a:endParaRPr lang="en-ZA"/>
          </a:p>
        </p:txBody>
      </p:sp>
      <p:sp>
        <p:nvSpPr>
          <p:cNvPr id="5" name="Footer Placeholder 4">
            <a:extLst>
              <a:ext uri="{FF2B5EF4-FFF2-40B4-BE49-F238E27FC236}">
                <a16:creationId xmlns:a16="http://schemas.microsoft.com/office/drawing/2014/main" id="{A40CC590-CFA1-D2A3-6643-A5C9FC1677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1A942C3D-206E-769C-F237-36F0651955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192C117-99DA-4488-B247-934556D9A07A}" type="slidenum">
              <a:rPr lang="en-ZA" smtClean="0"/>
              <a:t>‹#›</a:t>
            </a:fld>
            <a:endParaRPr lang="en-ZA"/>
          </a:p>
        </p:txBody>
      </p:sp>
    </p:spTree>
    <p:extLst>
      <p:ext uri="{BB962C8B-B14F-4D97-AF65-F5344CB8AC3E}">
        <p14:creationId xmlns:p14="http://schemas.microsoft.com/office/powerpoint/2010/main" val="3831787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361B51-366D-4361-89C3-23A821265E88}" type="datetimeFigureOut">
              <a:rPr lang="en-ZA" smtClean="0"/>
              <a:t>2025/09/12</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C12441-A72C-459C-BAC5-2DC9EC61DDCC}" type="slidenum">
              <a:rPr lang="en-ZA" smtClean="0"/>
              <a:t>‹#›</a:t>
            </a:fld>
            <a:endParaRPr lang="en-ZA"/>
          </a:p>
        </p:txBody>
      </p:sp>
    </p:spTree>
    <p:extLst>
      <p:ext uri="{BB962C8B-B14F-4D97-AF65-F5344CB8AC3E}">
        <p14:creationId xmlns:p14="http://schemas.microsoft.com/office/powerpoint/2010/main" val="1960577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31800" y="404285"/>
            <a:ext cx="11328400" cy="79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p:cNvSpPr>
            <a:spLocks noGrp="1" noChangeArrowheads="1"/>
          </p:cNvSpPr>
          <p:nvPr>
            <p:ph type="body" idx="1"/>
          </p:nvPr>
        </p:nvSpPr>
        <p:spPr bwMode="auto">
          <a:xfrm>
            <a:off x="431801" y="1483786"/>
            <a:ext cx="11341100" cy="4362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p:txBody>
      </p:sp>
      <p:pic>
        <p:nvPicPr>
          <p:cNvPr id="1028" name="Picture 6"/>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0" y="5846234"/>
            <a:ext cx="12192000" cy="846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userDrawn="1"/>
        </p:nvSpPr>
        <p:spPr>
          <a:xfrm>
            <a:off x="0" y="6692901"/>
            <a:ext cx="12192000" cy="165100"/>
          </a:xfrm>
          <a:prstGeom prst="rect">
            <a:avLst/>
          </a:prstGeom>
          <a:solidFill>
            <a:srgbClr val="82B74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2400"/>
          </a:p>
        </p:txBody>
      </p:sp>
    </p:spTree>
    <p:extLst>
      <p:ext uri="{BB962C8B-B14F-4D97-AF65-F5344CB8AC3E}">
        <p14:creationId xmlns:p14="http://schemas.microsoft.com/office/powerpoint/2010/main" val="284467370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Lst>
  <p:txStyles>
    <p:titleStyle>
      <a:lvl1pPr algn="l" rtl="0" eaLnBrk="0" fontAlgn="base" hangingPunct="0">
        <a:spcBef>
          <a:spcPct val="0"/>
        </a:spcBef>
        <a:spcAft>
          <a:spcPct val="0"/>
        </a:spcAft>
        <a:defRPr sz="5334">
          <a:solidFill>
            <a:srgbClr val="001027"/>
          </a:solidFill>
          <a:latin typeface="Avenir Medium"/>
          <a:ea typeface="MS PGothic" panose="020B0600070205080204" pitchFamily="34" charset="-128"/>
          <a:cs typeface="+mj-cs"/>
        </a:defRPr>
      </a:lvl1pPr>
      <a:lvl2pPr algn="l" rtl="0" eaLnBrk="0" fontAlgn="base" hangingPunct="0">
        <a:spcBef>
          <a:spcPct val="0"/>
        </a:spcBef>
        <a:spcAft>
          <a:spcPct val="0"/>
        </a:spcAft>
        <a:defRPr sz="5334">
          <a:solidFill>
            <a:srgbClr val="001027"/>
          </a:solidFill>
          <a:latin typeface="Avenir Medium" charset="0"/>
          <a:ea typeface="MS PGothic" panose="020B0600070205080204" pitchFamily="34" charset="-128"/>
        </a:defRPr>
      </a:lvl2pPr>
      <a:lvl3pPr algn="l" rtl="0" eaLnBrk="0" fontAlgn="base" hangingPunct="0">
        <a:spcBef>
          <a:spcPct val="0"/>
        </a:spcBef>
        <a:spcAft>
          <a:spcPct val="0"/>
        </a:spcAft>
        <a:defRPr sz="5334">
          <a:solidFill>
            <a:srgbClr val="001027"/>
          </a:solidFill>
          <a:latin typeface="Avenir Medium" charset="0"/>
          <a:ea typeface="MS PGothic" panose="020B0600070205080204" pitchFamily="34" charset="-128"/>
        </a:defRPr>
      </a:lvl3pPr>
      <a:lvl4pPr algn="l" rtl="0" eaLnBrk="0" fontAlgn="base" hangingPunct="0">
        <a:spcBef>
          <a:spcPct val="0"/>
        </a:spcBef>
        <a:spcAft>
          <a:spcPct val="0"/>
        </a:spcAft>
        <a:defRPr sz="5334">
          <a:solidFill>
            <a:srgbClr val="001027"/>
          </a:solidFill>
          <a:latin typeface="Avenir Medium" charset="0"/>
          <a:ea typeface="MS PGothic" panose="020B0600070205080204" pitchFamily="34" charset="-128"/>
        </a:defRPr>
      </a:lvl4pPr>
      <a:lvl5pPr algn="l" rtl="0" eaLnBrk="0" fontAlgn="base" hangingPunct="0">
        <a:spcBef>
          <a:spcPct val="0"/>
        </a:spcBef>
        <a:spcAft>
          <a:spcPct val="0"/>
        </a:spcAft>
        <a:defRPr sz="5334">
          <a:solidFill>
            <a:srgbClr val="001027"/>
          </a:solidFill>
          <a:latin typeface="Avenir Medium" charset="0"/>
          <a:ea typeface="MS PGothic" panose="020B0600070205080204" pitchFamily="34" charset="-128"/>
        </a:defRPr>
      </a:lvl5pPr>
      <a:lvl6pPr marL="609624" algn="l" rtl="0" fontAlgn="base">
        <a:spcBef>
          <a:spcPct val="0"/>
        </a:spcBef>
        <a:spcAft>
          <a:spcPct val="0"/>
        </a:spcAft>
        <a:defRPr sz="4268" b="1">
          <a:solidFill>
            <a:schemeClr val="bg1"/>
          </a:solidFill>
          <a:latin typeface="Arial" charset="0"/>
        </a:defRPr>
      </a:lvl6pPr>
      <a:lvl7pPr marL="1219248" algn="l" rtl="0" fontAlgn="base">
        <a:spcBef>
          <a:spcPct val="0"/>
        </a:spcBef>
        <a:spcAft>
          <a:spcPct val="0"/>
        </a:spcAft>
        <a:defRPr sz="4268" b="1">
          <a:solidFill>
            <a:schemeClr val="bg1"/>
          </a:solidFill>
          <a:latin typeface="Arial" charset="0"/>
        </a:defRPr>
      </a:lvl7pPr>
      <a:lvl8pPr marL="1828871" algn="l" rtl="0" fontAlgn="base">
        <a:spcBef>
          <a:spcPct val="0"/>
        </a:spcBef>
        <a:spcAft>
          <a:spcPct val="0"/>
        </a:spcAft>
        <a:defRPr sz="4268" b="1">
          <a:solidFill>
            <a:schemeClr val="bg1"/>
          </a:solidFill>
          <a:latin typeface="Arial" charset="0"/>
        </a:defRPr>
      </a:lvl8pPr>
      <a:lvl9pPr marL="2438495" algn="l" rtl="0" fontAlgn="base">
        <a:spcBef>
          <a:spcPct val="0"/>
        </a:spcBef>
        <a:spcAft>
          <a:spcPct val="0"/>
        </a:spcAft>
        <a:defRPr sz="4268" b="1">
          <a:solidFill>
            <a:schemeClr val="bg1"/>
          </a:solidFill>
          <a:latin typeface="Arial" charset="0"/>
        </a:defRPr>
      </a:lvl9pPr>
    </p:titleStyle>
    <p:bodyStyle>
      <a:lvl1pPr marL="230727" indent="-230727" algn="l" rtl="0" eaLnBrk="0" fontAlgn="base" hangingPunct="0">
        <a:spcBef>
          <a:spcPct val="20000"/>
        </a:spcBef>
        <a:spcAft>
          <a:spcPct val="0"/>
        </a:spcAft>
        <a:buClr>
          <a:srgbClr val="82B74A"/>
        </a:buClr>
        <a:buSzPct val="75000"/>
        <a:buFont typeface="Wingdings" panose="05000000000000000000" pitchFamily="2" charset="2"/>
        <a:buChar char="§"/>
        <a:defRPr sz="2667">
          <a:solidFill>
            <a:schemeClr val="tx1"/>
          </a:solidFill>
          <a:latin typeface="Avenir Book"/>
          <a:ea typeface="MS PGothic" panose="020B0600070205080204" pitchFamily="34" charset="-128"/>
          <a:cs typeface="+mn-cs"/>
        </a:defRPr>
      </a:lvl1pPr>
      <a:lvl2pPr marL="463569" indent="-230727" algn="l" rtl="0" eaLnBrk="0" fontAlgn="base" hangingPunct="0">
        <a:spcBef>
          <a:spcPct val="20000"/>
        </a:spcBef>
        <a:spcAft>
          <a:spcPct val="0"/>
        </a:spcAft>
        <a:buClr>
          <a:srgbClr val="82B74A"/>
        </a:buClr>
        <a:buSzPct val="75000"/>
        <a:buChar char="•"/>
        <a:defRPr sz="2667">
          <a:solidFill>
            <a:schemeClr val="tx1"/>
          </a:solidFill>
          <a:latin typeface="Avenir Book"/>
          <a:ea typeface="MS PGothic" panose="020B0600070205080204" pitchFamily="34" charset="-128"/>
        </a:defRPr>
      </a:lvl2pPr>
      <a:lvl3pPr marL="730279" indent="-264594" algn="l" rtl="0" eaLnBrk="0" fontAlgn="base" hangingPunct="0">
        <a:spcBef>
          <a:spcPct val="20000"/>
        </a:spcBef>
        <a:spcAft>
          <a:spcPct val="0"/>
        </a:spcAft>
        <a:buClr>
          <a:srgbClr val="82B74A"/>
        </a:buClr>
        <a:buSzPct val="75000"/>
        <a:buFont typeface="Arial" panose="020B0604020202020204" pitchFamily="34" charset="0"/>
        <a:buChar char="-"/>
        <a:defRPr sz="2667">
          <a:solidFill>
            <a:schemeClr val="tx1"/>
          </a:solidFill>
          <a:latin typeface="Avenir Book"/>
          <a:ea typeface="MS PGothic" panose="020B0600070205080204" pitchFamily="34" charset="-128"/>
        </a:defRPr>
      </a:lvl3pPr>
      <a:lvl4pPr marL="2133684" indent="-304811" algn="l" rtl="0" eaLnBrk="0" fontAlgn="base" hangingPunct="0">
        <a:spcBef>
          <a:spcPct val="20000"/>
        </a:spcBef>
        <a:spcAft>
          <a:spcPct val="0"/>
        </a:spcAft>
        <a:buClr>
          <a:srgbClr val="003057"/>
        </a:buClr>
        <a:buFont typeface="Wingdings" panose="05000000000000000000" pitchFamily="2" charset="2"/>
        <a:buChar char="§"/>
        <a:defRPr sz="3200">
          <a:solidFill>
            <a:schemeClr val="tx1"/>
          </a:solidFill>
          <a:latin typeface="+mn-lt"/>
          <a:ea typeface="MS PGothic" panose="020B0600070205080204" pitchFamily="34" charset="-128"/>
        </a:defRPr>
      </a:lvl4pPr>
      <a:lvl5pPr marL="2743307" indent="-304811" algn="l" rtl="0" eaLnBrk="0" fontAlgn="base" hangingPunct="0">
        <a:spcBef>
          <a:spcPct val="20000"/>
        </a:spcBef>
        <a:spcAft>
          <a:spcPct val="0"/>
        </a:spcAft>
        <a:buClr>
          <a:srgbClr val="003057"/>
        </a:buClr>
        <a:buFont typeface="Wingdings" panose="05000000000000000000" pitchFamily="2" charset="2"/>
        <a:buChar char="§"/>
        <a:defRPr sz="3200">
          <a:solidFill>
            <a:schemeClr val="tx1"/>
          </a:solidFill>
          <a:latin typeface="+mn-lt"/>
          <a:ea typeface="MS PGothic" panose="020B0600070205080204" pitchFamily="34" charset="-128"/>
        </a:defRPr>
      </a:lvl5pPr>
      <a:lvl6pPr marL="3352931" indent="-304811" algn="l" rtl="0" fontAlgn="base">
        <a:spcBef>
          <a:spcPct val="20000"/>
        </a:spcBef>
        <a:spcAft>
          <a:spcPct val="0"/>
        </a:spcAft>
        <a:buClr>
          <a:srgbClr val="003057"/>
        </a:buClr>
        <a:buFont typeface="Wingdings" pitchFamily="2" charset="2"/>
        <a:buChar char="§"/>
        <a:defRPr sz="3200">
          <a:solidFill>
            <a:schemeClr val="tx1"/>
          </a:solidFill>
          <a:latin typeface="+mn-lt"/>
        </a:defRPr>
      </a:lvl6pPr>
      <a:lvl7pPr marL="3962555" indent="-304811" algn="l" rtl="0" fontAlgn="base">
        <a:spcBef>
          <a:spcPct val="20000"/>
        </a:spcBef>
        <a:spcAft>
          <a:spcPct val="0"/>
        </a:spcAft>
        <a:buClr>
          <a:srgbClr val="003057"/>
        </a:buClr>
        <a:buFont typeface="Wingdings" pitchFamily="2" charset="2"/>
        <a:buChar char="§"/>
        <a:defRPr sz="3200">
          <a:solidFill>
            <a:schemeClr val="tx1"/>
          </a:solidFill>
          <a:latin typeface="+mn-lt"/>
        </a:defRPr>
      </a:lvl7pPr>
      <a:lvl8pPr marL="4572179" indent="-304811" algn="l" rtl="0" fontAlgn="base">
        <a:spcBef>
          <a:spcPct val="20000"/>
        </a:spcBef>
        <a:spcAft>
          <a:spcPct val="0"/>
        </a:spcAft>
        <a:buClr>
          <a:srgbClr val="003057"/>
        </a:buClr>
        <a:buFont typeface="Wingdings" pitchFamily="2" charset="2"/>
        <a:buChar char="§"/>
        <a:defRPr sz="3200">
          <a:solidFill>
            <a:schemeClr val="tx1"/>
          </a:solidFill>
          <a:latin typeface="+mn-lt"/>
        </a:defRPr>
      </a:lvl8pPr>
      <a:lvl9pPr marL="5181802" indent="-304811" algn="l" rtl="0" fontAlgn="base">
        <a:spcBef>
          <a:spcPct val="20000"/>
        </a:spcBef>
        <a:spcAft>
          <a:spcPct val="0"/>
        </a:spcAft>
        <a:buClr>
          <a:srgbClr val="003057"/>
        </a:buClr>
        <a:buFont typeface="Wingdings" pitchFamily="2" charset="2"/>
        <a:buChar char="§"/>
        <a:defRPr sz="3200">
          <a:solidFill>
            <a:schemeClr val="tx1"/>
          </a:solidFill>
          <a:latin typeface="+mn-lt"/>
        </a:defRPr>
      </a:lvl9pPr>
    </p:bodyStyle>
    <p:otherStyle>
      <a:defPPr>
        <a:defRPr lang="en-US"/>
      </a:defPPr>
      <a:lvl1pPr marL="0" algn="l" defTabSz="1219248" rtl="0" eaLnBrk="1" latinLnBrk="0" hangingPunct="1">
        <a:defRPr sz="2400" kern="1200">
          <a:solidFill>
            <a:schemeClr val="tx1"/>
          </a:solidFill>
          <a:latin typeface="+mn-lt"/>
          <a:ea typeface="+mn-ea"/>
          <a:cs typeface="+mn-cs"/>
        </a:defRPr>
      </a:lvl1pPr>
      <a:lvl2pPr marL="609624" algn="l" defTabSz="1219248" rtl="0" eaLnBrk="1" latinLnBrk="0" hangingPunct="1">
        <a:defRPr sz="2400" kern="1200">
          <a:solidFill>
            <a:schemeClr val="tx1"/>
          </a:solidFill>
          <a:latin typeface="+mn-lt"/>
          <a:ea typeface="+mn-ea"/>
          <a:cs typeface="+mn-cs"/>
        </a:defRPr>
      </a:lvl2pPr>
      <a:lvl3pPr marL="1219248" algn="l" defTabSz="1219248" rtl="0" eaLnBrk="1" latinLnBrk="0" hangingPunct="1">
        <a:defRPr sz="2400" kern="1200">
          <a:solidFill>
            <a:schemeClr val="tx1"/>
          </a:solidFill>
          <a:latin typeface="+mn-lt"/>
          <a:ea typeface="+mn-ea"/>
          <a:cs typeface="+mn-cs"/>
        </a:defRPr>
      </a:lvl3pPr>
      <a:lvl4pPr marL="1828871" algn="l" defTabSz="1219248" rtl="0" eaLnBrk="1" latinLnBrk="0" hangingPunct="1">
        <a:defRPr sz="2400" kern="1200">
          <a:solidFill>
            <a:schemeClr val="tx1"/>
          </a:solidFill>
          <a:latin typeface="+mn-lt"/>
          <a:ea typeface="+mn-ea"/>
          <a:cs typeface="+mn-cs"/>
        </a:defRPr>
      </a:lvl4pPr>
      <a:lvl5pPr marL="2438495" algn="l" defTabSz="1219248" rtl="0" eaLnBrk="1" latinLnBrk="0" hangingPunct="1">
        <a:defRPr sz="2400" kern="1200">
          <a:solidFill>
            <a:schemeClr val="tx1"/>
          </a:solidFill>
          <a:latin typeface="+mn-lt"/>
          <a:ea typeface="+mn-ea"/>
          <a:cs typeface="+mn-cs"/>
        </a:defRPr>
      </a:lvl5pPr>
      <a:lvl6pPr marL="3048120" algn="l" defTabSz="1219248" rtl="0" eaLnBrk="1" latinLnBrk="0" hangingPunct="1">
        <a:defRPr sz="2400" kern="1200">
          <a:solidFill>
            <a:schemeClr val="tx1"/>
          </a:solidFill>
          <a:latin typeface="+mn-lt"/>
          <a:ea typeface="+mn-ea"/>
          <a:cs typeface="+mn-cs"/>
        </a:defRPr>
      </a:lvl6pPr>
      <a:lvl7pPr marL="3657743" algn="l" defTabSz="1219248" rtl="0" eaLnBrk="1" latinLnBrk="0" hangingPunct="1">
        <a:defRPr sz="2400" kern="1200">
          <a:solidFill>
            <a:schemeClr val="tx1"/>
          </a:solidFill>
          <a:latin typeface="+mn-lt"/>
          <a:ea typeface="+mn-ea"/>
          <a:cs typeface="+mn-cs"/>
        </a:defRPr>
      </a:lvl7pPr>
      <a:lvl8pPr marL="4267367" algn="l" defTabSz="1219248" rtl="0" eaLnBrk="1" latinLnBrk="0" hangingPunct="1">
        <a:defRPr sz="2400" kern="1200">
          <a:solidFill>
            <a:schemeClr val="tx1"/>
          </a:solidFill>
          <a:latin typeface="+mn-lt"/>
          <a:ea typeface="+mn-ea"/>
          <a:cs typeface="+mn-cs"/>
        </a:defRPr>
      </a:lvl8pPr>
      <a:lvl9pPr marL="4876991" algn="l" defTabSz="1219248"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68CB54F-34BF-485A-9461-20E25CE7ED3C}" type="datetimeFigureOut">
              <a:rPr lang="en-ZA" smtClean="0"/>
              <a:t>2025/09/12</a:t>
            </a:fld>
            <a:endParaRPr lang="en-Z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BFA6857-61FE-4C70-9457-8F1F5E93F942}" type="slidenum">
              <a:rPr lang="en-ZA" smtClean="0"/>
              <a:t>‹#›</a:t>
            </a:fld>
            <a:endParaRPr lang="en-ZA"/>
          </a:p>
        </p:txBody>
      </p:sp>
    </p:spTree>
    <p:extLst>
      <p:ext uri="{BB962C8B-B14F-4D97-AF65-F5344CB8AC3E}">
        <p14:creationId xmlns:p14="http://schemas.microsoft.com/office/powerpoint/2010/main" val="142826219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69F89F-B547-4F46-8B0E-5B8B834E2F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F149E1D-7A41-9E46-AF68-818B355BCD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A8EAEE0-F1C0-2940-AC32-08DDC8C913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B5865B-412C-B449-AEE6-C146A1C0DECE}" type="datetimeFigureOut">
              <a:rPr lang="en-GB" smtClean="0"/>
              <a:t>12/09/2025</a:t>
            </a:fld>
            <a:endParaRPr lang="en-GB"/>
          </a:p>
        </p:txBody>
      </p:sp>
      <p:sp>
        <p:nvSpPr>
          <p:cNvPr id="5" name="Footer Placeholder 4">
            <a:extLst>
              <a:ext uri="{FF2B5EF4-FFF2-40B4-BE49-F238E27FC236}">
                <a16:creationId xmlns:a16="http://schemas.microsoft.com/office/drawing/2014/main" id="{0CF80CCA-8DF9-F54A-A348-B529576ED0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2D76BED-0CD9-8143-9504-905F1BB60B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FFDAC9-C0DF-8142-B601-B3AEA254B0F1}" type="slidenum">
              <a:rPr lang="en-GB" smtClean="0"/>
              <a:t>‹#›</a:t>
            </a:fld>
            <a:endParaRPr lang="en-GB"/>
          </a:p>
        </p:txBody>
      </p:sp>
    </p:spTree>
    <p:extLst>
      <p:ext uri="{BB962C8B-B14F-4D97-AF65-F5344CB8AC3E}">
        <p14:creationId xmlns:p14="http://schemas.microsoft.com/office/powerpoint/2010/main" val="1267585996"/>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p:txStyles>
    <p:titleStyle>
      <a:lvl1pPr algn="l" defTabSz="914400" rtl="0" eaLnBrk="1" latinLnBrk="0" hangingPunct="1">
        <a:lnSpc>
          <a:spcPct val="90000"/>
        </a:lnSpc>
        <a:spcBef>
          <a:spcPct val="0"/>
        </a:spcBef>
        <a:buNone/>
        <a:defRPr sz="4400" b="1" i="0" kern="1200">
          <a:solidFill>
            <a:schemeClr val="tx1"/>
          </a:solidFill>
          <a:latin typeface="Avenir Black" panose="02000503020000020003"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venir Medium" panose="0200050302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venir"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venir"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7.xml"/></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5.png"/><Relationship Id="rId3" Type="http://schemas.openxmlformats.org/officeDocument/2006/relationships/hyperlink" Target="https://www.youtube.com/embed/nTFEUsudhfs?rel=0?" TargetMode="External"/><Relationship Id="rId7" Type="http://schemas.openxmlformats.org/officeDocument/2006/relationships/hyperlink" Target="https://www.sciencedirect.com/science/article/pii/S109675161500038X?ref=pdf_download&amp;fr=RR-2&amp;rr=92657618c82b3eab" TargetMode="External"/><Relationship Id="rId12" Type="http://schemas.openxmlformats.org/officeDocument/2006/relationships/hyperlink" Target="https://tinyurl.com/ActiveLearningWorkshop" TargetMode="External"/><Relationship Id="rId2" Type="http://schemas.openxmlformats.org/officeDocument/2006/relationships/slideLayout" Target="../slideLayouts/slideLayout12.xml"/><Relationship Id="rId1" Type="http://schemas.openxmlformats.org/officeDocument/2006/relationships/tags" Target="../tags/tag8.xml"/><Relationship Id="rId6" Type="http://schemas.openxmlformats.org/officeDocument/2006/relationships/image" Target="../media/image21.png"/><Relationship Id="rId11" Type="http://schemas.openxmlformats.org/officeDocument/2006/relationships/image" Target="../media/image24.png"/><Relationship Id="rId5" Type="http://schemas.openxmlformats.org/officeDocument/2006/relationships/image" Target="../media/image20.png"/><Relationship Id="rId10" Type="http://schemas.openxmlformats.org/officeDocument/2006/relationships/image" Target="../media/image23.png"/><Relationship Id="rId4" Type="http://schemas.openxmlformats.org/officeDocument/2006/relationships/image" Target="../media/image19.png"/><Relationship Id="rId9" Type="http://schemas.openxmlformats.org/officeDocument/2006/relationships/hyperlink" Target="https://udlguidelines.cast.org/"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embed/nTFEUsudhfs?rel=0" TargetMode="External"/><Relationship Id="rId2" Type="http://schemas.openxmlformats.org/officeDocument/2006/relationships/slideLayout" Target="../slideLayouts/slideLayout12.xml"/><Relationship Id="rId1" Type="http://schemas.openxmlformats.org/officeDocument/2006/relationships/tags" Target="../tags/tag9.xml"/><Relationship Id="rId6" Type="http://schemas.openxmlformats.org/officeDocument/2006/relationships/image" Target="../media/image19.png"/><Relationship Id="rId5" Type="http://schemas.openxmlformats.org/officeDocument/2006/relationships/image" Target="../media/image27.png"/><Relationship Id="rId4" Type="http://schemas.openxmlformats.org/officeDocument/2006/relationships/hyperlink" Target="https://www.youtube.com/embed/nTFEUsudhfs?rel=0?"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12.xml"/><Relationship Id="rId1" Type="http://schemas.openxmlformats.org/officeDocument/2006/relationships/tags" Target="../tags/tag10.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12.xml"/><Relationship Id="rId1" Type="http://schemas.openxmlformats.org/officeDocument/2006/relationships/tags" Target="../tags/tag11.xml"/></Relationships>
</file>

<file path=ppt/slides/_rels/slide17.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slideLayout" Target="../slideLayouts/slideLayout12.xml"/><Relationship Id="rId1" Type="http://schemas.openxmlformats.org/officeDocument/2006/relationships/tags" Target="../tags/tag12.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12.xml"/><Relationship Id="rId1" Type="http://schemas.openxmlformats.org/officeDocument/2006/relationships/tags" Target="../tags/tag13.xml"/><Relationship Id="rId5" Type="http://schemas.openxmlformats.org/officeDocument/2006/relationships/hyperlink" Target="https://funda.mandela.ac.za/course/view.php?id=2402" TargetMode="Externa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4.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12.xml"/><Relationship Id="rId1" Type="http://schemas.openxmlformats.org/officeDocument/2006/relationships/tags" Target="../tags/tag15.xml"/><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16.xml"/><Relationship Id="rId4" Type="http://schemas.openxmlformats.org/officeDocument/2006/relationships/image" Target="../media/image41.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12.png"/><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https://tinyurl.com/LearningActive"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8" Type="http://schemas.openxmlformats.org/officeDocument/2006/relationships/hyperlink" Target="https://pressbooks.nscc.ca/lumenlife/chapter/the-humanistic-contextual-and-evolutionary-perspectives/" TargetMode="External"/><Relationship Id="rId13" Type="http://schemas.openxmlformats.org/officeDocument/2006/relationships/image" Target="../media/image46.png"/><Relationship Id="rId3" Type="http://schemas.openxmlformats.org/officeDocument/2006/relationships/hyperlink" Target="https://creativecommons.org/licenses/by-nc/3.0/" TargetMode="External"/><Relationship Id="rId7" Type="http://schemas.openxmlformats.org/officeDocument/2006/relationships/hyperlink" Target="https://creativecommons.org/licenses/by-nc-sa/3.0/" TargetMode="External"/><Relationship Id="rId12" Type="http://schemas.openxmlformats.org/officeDocument/2006/relationships/hyperlink" Target="https://dianadafoe.weebly.com/connectivism.html" TargetMode="External"/><Relationship Id="rId2" Type="http://schemas.openxmlformats.org/officeDocument/2006/relationships/hyperlink" Target="https://ecampusontario.pressbooks.pub/remediateteachingindigitalage/chapter/3-3-cognitivism/" TargetMode="External"/><Relationship Id="rId1" Type="http://schemas.openxmlformats.org/officeDocument/2006/relationships/slideLayout" Target="../slideLayouts/slideLayout18.xml"/><Relationship Id="rId6" Type="http://schemas.openxmlformats.org/officeDocument/2006/relationships/hyperlink" Target="https://mybrainisopen.net/timeline/zone-of-proximal-development" TargetMode="External"/><Relationship Id="rId11" Type="http://schemas.openxmlformats.org/officeDocument/2006/relationships/image" Target="../media/image45.png"/><Relationship Id="rId5" Type="http://schemas.openxmlformats.org/officeDocument/2006/relationships/image" Target="../media/image43.jpeg"/><Relationship Id="rId10" Type="http://schemas.openxmlformats.org/officeDocument/2006/relationships/image" Target="../media/image44.png"/><Relationship Id="rId4" Type="http://schemas.openxmlformats.org/officeDocument/2006/relationships/image" Target="../media/image42.jpeg"/><Relationship Id="rId9" Type="http://schemas.openxmlformats.org/officeDocument/2006/relationships/hyperlink" Target="https://creativecommons.org/licenses/by/3.0/" TargetMode="External"/><Relationship Id="rId14" Type="http://schemas.openxmlformats.org/officeDocument/2006/relationships/hyperlink" Target="https://fundowheel.es/scaffoldin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png"/><Relationship Id="rId1" Type="http://schemas.openxmlformats.org/officeDocument/2006/relationships/slideLayout" Target="../slideLayouts/slideLayout15.xml"/><Relationship Id="rId5" Type="http://schemas.openxmlformats.org/officeDocument/2006/relationships/hyperlink" Target="https://creativecommons.org/licenses/by/3.0/" TargetMode="External"/><Relationship Id="rId4" Type="http://schemas.openxmlformats.org/officeDocument/2006/relationships/hyperlink" Target="https://www.photoeverywhere.co.uk/britain/dorset/slides/dead_wood.htm"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38.xml"/><Relationship Id="rId1" Type="http://schemas.openxmlformats.org/officeDocument/2006/relationships/tags" Target="../tags/tag17.xml"/></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38.xml"/><Relationship Id="rId1" Type="http://schemas.openxmlformats.org/officeDocument/2006/relationships/tags" Target="../tags/tag18.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12.xml"/><Relationship Id="rId1" Type="http://schemas.openxmlformats.org/officeDocument/2006/relationships/tags" Target="../tags/tag19.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12.xml"/><Relationship Id="rId1" Type="http://schemas.openxmlformats.org/officeDocument/2006/relationships/tags" Target="../tags/tag20.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12.xml"/><Relationship Id="rId1" Type="http://schemas.openxmlformats.org/officeDocument/2006/relationships/tags" Target="../tags/tag21.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2.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3.xml"/></Relationships>
</file>

<file path=ppt/slides/_rels/slide45.xml.rels><?xml version="1.0" encoding="UTF-8" standalone="yes"?>
<Relationships xmlns="http://schemas.openxmlformats.org/package/2006/relationships"><Relationship Id="rId3" Type="http://schemas.openxmlformats.org/officeDocument/2006/relationships/image" Target="../media/image54.gif"/><Relationship Id="rId2" Type="http://schemas.openxmlformats.org/officeDocument/2006/relationships/slideLayout" Target="../slideLayouts/slideLayout12.xml"/><Relationship Id="rId1" Type="http://schemas.openxmlformats.org/officeDocument/2006/relationships/tags" Target="../tags/tag24.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56.png"/><Relationship Id="rId2" Type="http://schemas.openxmlformats.org/officeDocument/2006/relationships/slideLayout" Target="../slideLayouts/slideLayout12.xml"/><Relationship Id="rId1" Type="http://schemas.openxmlformats.org/officeDocument/2006/relationships/tags" Target="../tags/tag25.xml"/><Relationship Id="rId6" Type="http://schemas.openxmlformats.org/officeDocument/2006/relationships/image" Target="../media/image55.png"/><Relationship Id="rId5" Type="http://schemas.openxmlformats.org/officeDocument/2006/relationships/image" Target="../media/image11.png"/><Relationship Id="rId4" Type="http://schemas.openxmlformats.org/officeDocument/2006/relationships/hyperlink" Target="https://tinyurl.com/summary321"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12.xml"/><Relationship Id="rId1" Type="http://schemas.openxmlformats.org/officeDocument/2006/relationships/tags" Target="../tags/tag26.xml"/><Relationship Id="rId4" Type="http://schemas.microsoft.com/office/2007/relationships/hdphoto" Target="../media/hdphoto3.wdp"/></Relationships>
</file>

<file path=ppt/slides/_rels/slide48.xml.rels><?xml version="1.0" encoding="UTF-8" standalone="yes"?>
<Relationships xmlns="http://schemas.openxmlformats.org/package/2006/relationships"><Relationship Id="rId3" Type="http://schemas.openxmlformats.org/officeDocument/2006/relationships/hyperlink" Target="https://forms.office.com/r/nFZfLaRgHv" TargetMode="External"/><Relationship Id="rId2" Type="http://schemas.openxmlformats.org/officeDocument/2006/relationships/slideLayout" Target="../slideLayouts/slideLayout24.xml"/><Relationship Id="rId1" Type="http://schemas.openxmlformats.org/officeDocument/2006/relationships/tags" Target="../tags/tag27.xml"/><Relationship Id="rId6" Type="http://schemas.microsoft.com/office/2007/relationships/hdphoto" Target="../media/hdphoto4.wdp"/><Relationship Id="rId5" Type="http://schemas.openxmlformats.org/officeDocument/2006/relationships/image" Target="../media/image59.png"/><Relationship Id="rId4" Type="http://schemas.openxmlformats.org/officeDocument/2006/relationships/image" Target="../media/image58.png"/></Relationships>
</file>

<file path=ppt/slides/_rels/slide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58.xml"/><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2.xml"/><Relationship Id="rId1" Type="http://schemas.openxmlformats.org/officeDocument/2006/relationships/tags" Target="../tags/tag3.xml"/><Relationship Id="rId4" Type="http://schemas.openxmlformats.org/officeDocument/2006/relationships/image" Target="../media/image15.gif"/></Relationships>
</file>

<file path=ppt/slides/_rels/slide5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slideLayout" Target="../slideLayouts/slideLayout12.xml"/><Relationship Id="rId1" Type="http://schemas.openxmlformats.org/officeDocument/2006/relationships/tags" Target="../tags/tag28.xml"/><Relationship Id="rId4" Type="http://schemas.microsoft.com/office/2007/relationships/hdphoto" Target="../media/hdphoto5.wdp"/></Relationships>
</file>

<file path=ppt/slides/_rels/slide5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slideLayout" Target="../slideLayouts/slideLayout12.xml"/><Relationship Id="rId1" Type="http://schemas.openxmlformats.org/officeDocument/2006/relationships/tags" Target="../tags/tag29.xml"/><Relationship Id="rId5" Type="http://schemas.openxmlformats.org/officeDocument/2006/relationships/hyperlink" Target="mailto:Raeesk@mandela.ac.za" TargetMode="External"/><Relationship Id="rId4" Type="http://schemas.openxmlformats.org/officeDocument/2006/relationships/image" Target="../media/image63.jpeg"/></Relationships>
</file>

<file path=ppt/slides/_rels/slide52.xml.rels><?xml version="1.0" encoding="UTF-8" standalone="yes"?>
<Relationships xmlns="http://schemas.openxmlformats.org/package/2006/relationships"><Relationship Id="rId3" Type="http://schemas.openxmlformats.org/officeDocument/2006/relationships/image" Target="../media/image64.gif"/><Relationship Id="rId2" Type="http://schemas.openxmlformats.org/officeDocument/2006/relationships/slideLayout" Target="../slideLayouts/slideLayout12.xml"/><Relationship Id="rId1" Type="http://schemas.openxmlformats.org/officeDocument/2006/relationships/tags" Target="../tags/tag30.xml"/></Relationships>
</file>

<file path=ppt/slides/_rels/slide5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12.xml"/><Relationship Id="rId1" Type="http://schemas.openxmlformats.org/officeDocument/2006/relationships/tags" Target="../tags/tag31.xml"/><Relationship Id="rId4" Type="http://schemas.microsoft.com/office/2007/relationships/hdphoto" Target="../media/hdphoto6.wdp"/></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2.xml"/></Relationships>
</file>

<file path=ppt/slides/_rels/slide55.xml.rels><?xml version="1.0" encoding="UTF-8" standalone="yes"?>
<Relationships xmlns="http://schemas.openxmlformats.org/package/2006/relationships"><Relationship Id="rId3" Type="http://schemas.openxmlformats.org/officeDocument/2006/relationships/image" Target="../media/image66.gif"/><Relationship Id="rId2" Type="http://schemas.openxmlformats.org/officeDocument/2006/relationships/slideLayout" Target="../slideLayouts/slideLayout12.xml"/><Relationship Id="rId1" Type="http://schemas.openxmlformats.org/officeDocument/2006/relationships/tags" Target="../tags/tag33.xml"/></Relationships>
</file>

<file path=ppt/slides/_rels/slide56.xml.rels><?xml version="1.0" encoding="UTF-8" standalone="yes"?>
<Relationships xmlns="http://schemas.openxmlformats.org/package/2006/relationships"><Relationship Id="rId3" Type="http://schemas.openxmlformats.org/officeDocument/2006/relationships/image" Target="../media/image66.gif"/><Relationship Id="rId2" Type="http://schemas.openxmlformats.org/officeDocument/2006/relationships/slideLayout" Target="../slideLayouts/slideLayout12.xml"/><Relationship Id="rId1" Type="http://schemas.openxmlformats.org/officeDocument/2006/relationships/tags" Target="../tags/tag34.xml"/></Relationships>
</file>

<file path=ppt/slides/_rels/slide57.xml.rels><?xml version="1.0" encoding="UTF-8" standalone="yes"?>
<Relationships xmlns="http://schemas.openxmlformats.org/package/2006/relationships"><Relationship Id="rId3" Type="http://schemas.openxmlformats.org/officeDocument/2006/relationships/image" Target="../media/image67.jpeg"/><Relationship Id="rId7" Type="http://schemas.microsoft.com/office/2007/relationships/hdphoto" Target="../media/hdphoto8.wdp"/><Relationship Id="rId2" Type="http://schemas.openxmlformats.org/officeDocument/2006/relationships/slideLayout" Target="../slideLayouts/slideLayout13.xml"/><Relationship Id="rId1" Type="http://schemas.openxmlformats.org/officeDocument/2006/relationships/tags" Target="../tags/tag35.xml"/><Relationship Id="rId6" Type="http://schemas.openxmlformats.org/officeDocument/2006/relationships/image" Target="../media/image69.png"/><Relationship Id="rId5" Type="http://schemas.microsoft.com/office/2007/relationships/hdphoto" Target="../media/hdphoto7.wdp"/><Relationship Id="rId4" Type="http://schemas.openxmlformats.org/officeDocument/2006/relationships/image" Target="../media/image68.png"/></Relationships>
</file>

<file path=ppt/slides/_rels/slide5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slideLayout" Target="../slideLayouts/slideLayout13.xml"/><Relationship Id="rId1" Type="http://schemas.openxmlformats.org/officeDocument/2006/relationships/tags" Target="../tags/tag36.xml"/></Relationships>
</file>

<file path=ppt/slides/_rels/slide5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slideLayout" Target="../slideLayouts/slideLayout12.xml"/><Relationship Id="rId1" Type="http://schemas.openxmlformats.org/officeDocument/2006/relationships/tags" Target="../tags/tag3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7.jpg"/><Relationship Id="rId2" Type="http://schemas.openxmlformats.org/officeDocument/2006/relationships/slideLayout" Target="../slideLayouts/slideLayout12.xml"/><Relationship Id="rId1" Type="http://schemas.openxmlformats.org/officeDocument/2006/relationships/tags" Target="../tags/tag4.xml"/><Relationship Id="rId6" Type="http://schemas.openxmlformats.org/officeDocument/2006/relationships/hyperlink" Target="https://www.umu.com/ssu_40bf0365" TargetMode="External"/><Relationship Id="rId5" Type="http://schemas.openxmlformats.org/officeDocument/2006/relationships/image" Target="../media/image14.png"/><Relationship Id="rId4" Type="http://schemas.openxmlformats.org/officeDocument/2006/relationships/image" Target="../media/image16.png"/></Relationships>
</file>

<file path=ppt/slides/_rels/slide6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slideLayout" Target="../slideLayouts/slideLayout12.xml"/><Relationship Id="rId1" Type="http://schemas.openxmlformats.org/officeDocument/2006/relationships/tags" Target="../tags/tag38.xml"/></Relationships>
</file>

<file path=ppt/slides/_rels/slide7.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02A8E-485B-6B18-9B3C-CAB77FA59FA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30321C9-6DBB-53BF-95D1-EDF4D16A03B3}"/>
              </a:ext>
            </a:extLst>
          </p:cNvPr>
          <p:cNvSpPr>
            <a:spLocks noGrp="1" noRot="1" noMove="1" noResize="1" noEditPoints="1" noAdjustHandles="1" noChangeArrowheads="1" noChangeShapeType="1"/>
          </p:cNvSpPr>
          <p:nvPr/>
        </p:nvSpPr>
        <p:spPr>
          <a:xfrm>
            <a:off x="0" y="0"/>
            <a:ext cx="12192000" cy="6858000"/>
          </a:xfrm>
          <a:prstGeom prst="rect">
            <a:avLst/>
          </a:prstGeom>
          <a:solidFill>
            <a:srgbClr val="0E192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4" name="Picture 3">
            <a:extLst>
              <a:ext uri="{FF2B5EF4-FFF2-40B4-BE49-F238E27FC236}">
                <a16:creationId xmlns:a16="http://schemas.microsoft.com/office/drawing/2014/main" id="{790F28D1-A368-84CE-7E35-102F716694A2}"/>
              </a:ext>
            </a:extLst>
          </p:cNvPr>
          <p:cNvPicPr>
            <a:picLocks noChangeAspect="1"/>
          </p:cNvPicPr>
          <p:nvPr/>
        </p:nvPicPr>
        <p:blipFill>
          <a:blip r:embed="rId2"/>
          <a:srcRect b="77892"/>
          <a:stretch/>
        </p:blipFill>
        <p:spPr>
          <a:xfrm>
            <a:off x="1790700" y="19050"/>
            <a:ext cx="8610600" cy="1507746"/>
          </a:xfrm>
          <a:prstGeom prst="rect">
            <a:avLst/>
          </a:prstGeom>
        </p:spPr>
      </p:pic>
      <p:pic>
        <p:nvPicPr>
          <p:cNvPr id="5" name="Picture 4">
            <a:extLst>
              <a:ext uri="{FF2B5EF4-FFF2-40B4-BE49-F238E27FC236}">
                <a16:creationId xmlns:a16="http://schemas.microsoft.com/office/drawing/2014/main" id="{1EF2DDA4-BAAA-A558-1B59-763698A794F2}"/>
              </a:ext>
            </a:extLst>
          </p:cNvPr>
          <p:cNvPicPr>
            <a:picLocks noChangeAspect="1"/>
          </p:cNvPicPr>
          <p:nvPr/>
        </p:nvPicPr>
        <p:blipFill>
          <a:blip r:embed="rId2"/>
          <a:srcRect t="23564" b="44331"/>
          <a:stretch/>
        </p:blipFill>
        <p:spPr>
          <a:xfrm>
            <a:off x="-5587" y="3737314"/>
            <a:ext cx="12197587" cy="3101636"/>
          </a:xfrm>
          <a:prstGeom prst="rect">
            <a:avLst/>
          </a:prstGeom>
        </p:spPr>
      </p:pic>
      <p:sp>
        <p:nvSpPr>
          <p:cNvPr id="6" name="Rectangle 5">
            <a:extLst>
              <a:ext uri="{FF2B5EF4-FFF2-40B4-BE49-F238E27FC236}">
                <a16:creationId xmlns:a16="http://schemas.microsoft.com/office/drawing/2014/main" id="{EB00C957-703B-9AC0-B67D-5B3FF91142FD}"/>
              </a:ext>
            </a:extLst>
          </p:cNvPr>
          <p:cNvSpPr/>
          <p:nvPr/>
        </p:nvSpPr>
        <p:spPr>
          <a:xfrm>
            <a:off x="1790700" y="1796837"/>
            <a:ext cx="8319418" cy="92333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54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Welcome</a:t>
            </a:r>
            <a:endParaRPr kumimoji="0" lang="en-US"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endParaRPr>
          </a:p>
        </p:txBody>
      </p:sp>
    </p:spTree>
    <p:extLst>
      <p:ext uri="{BB962C8B-B14F-4D97-AF65-F5344CB8AC3E}">
        <p14:creationId xmlns:p14="http://schemas.microsoft.com/office/powerpoint/2010/main" val="1495607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9C1AB-3818-E7C3-DFE2-72F02C3969E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DF4F316-FEE7-9794-DB86-FF22B351A68D}"/>
              </a:ext>
            </a:extLst>
          </p:cNvPr>
          <p:cNvSpPr/>
          <p:nvPr/>
        </p:nvSpPr>
        <p:spPr>
          <a:xfrm>
            <a:off x="-1" y="0"/>
            <a:ext cx="12192001" cy="6858000"/>
          </a:xfrm>
          <a:prstGeom prst="rect">
            <a:avLst/>
          </a:prstGeom>
          <a:solidFill>
            <a:srgbClr val="92D05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82B74A"/>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A2F047D9-D81F-295C-DABC-9C072D8808B4}"/>
              </a:ext>
            </a:extLst>
          </p:cNvPr>
          <p:cNvSpPr/>
          <p:nvPr/>
        </p:nvSpPr>
        <p:spPr>
          <a:xfrm>
            <a:off x="1731823" y="2551837"/>
            <a:ext cx="6566285" cy="1754326"/>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54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Part 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Flipping the Classroom</a:t>
            </a:r>
            <a:endParaRPr kumimoji="0" lang="en-US"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endParaRPr>
          </a:p>
        </p:txBody>
      </p:sp>
      <p:sp>
        <p:nvSpPr>
          <p:cNvPr id="7" name="Isosceles Triangle 6">
            <a:extLst>
              <a:ext uri="{FF2B5EF4-FFF2-40B4-BE49-F238E27FC236}">
                <a16:creationId xmlns:a16="http://schemas.microsoft.com/office/drawing/2014/main" id="{B7CFC19D-7E86-B9C9-0FAC-237E5BCAABFB}"/>
              </a:ext>
            </a:extLst>
          </p:cNvPr>
          <p:cNvSpPr/>
          <p:nvPr/>
        </p:nvSpPr>
        <p:spPr>
          <a:xfrm rot="18938647">
            <a:off x="-704614" y="-181574"/>
            <a:ext cx="2079889" cy="1026480"/>
          </a:xfrm>
          <a:prstGeom prst="triangle">
            <a:avLst/>
          </a:prstGeom>
          <a:solidFill>
            <a:srgbClr val="193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DD002"/>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51972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49FEA-79DC-692D-7F5C-5247389776F2}"/>
            </a:ext>
          </a:extLst>
        </p:cNvPr>
        <p:cNvGrpSpPr/>
        <p:nvPr/>
      </p:nvGrpSpPr>
      <p:grpSpPr>
        <a:xfrm>
          <a:off x="0" y="0"/>
          <a:ext cx="0" cy="0"/>
          <a:chOff x="0" y="0"/>
          <a:chExt cx="0" cy="0"/>
        </a:xfrm>
      </p:grpSpPr>
      <p:grpSp>
        <p:nvGrpSpPr>
          <p:cNvPr id="36" name="Group 35">
            <a:extLst>
              <a:ext uri="{FF2B5EF4-FFF2-40B4-BE49-F238E27FC236}">
                <a16:creationId xmlns:a16="http://schemas.microsoft.com/office/drawing/2014/main" id="{A31C7A00-E8E6-7BD7-AE7B-5C64C98A3B5F}"/>
              </a:ext>
            </a:extLst>
          </p:cNvPr>
          <p:cNvGrpSpPr/>
          <p:nvPr/>
        </p:nvGrpSpPr>
        <p:grpSpPr>
          <a:xfrm>
            <a:off x="231689" y="1175764"/>
            <a:ext cx="5443640" cy="540000"/>
            <a:chOff x="231689" y="1175764"/>
            <a:chExt cx="5443640" cy="540000"/>
          </a:xfrm>
        </p:grpSpPr>
        <p:sp>
          <p:nvSpPr>
            <p:cNvPr id="20" name="TextBox 19">
              <a:extLst>
                <a:ext uri="{FF2B5EF4-FFF2-40B4-BE49-F238E27FC236}">
                  <a16:creationId xmlns:a16="http://schemas.microsoft.com/office/drawing/2014/main" id="{5B1FA796-16B1-E0D0-98B8-A1DC1967A597}"/>
                </a:ext>
              </a:extLst>
            </p:cNvPr>
            <p:cNvSpPr txBox="1"/>
            <p:nvPr/>
          </p:nvSpPr>
          <p:spPr>
            <a:xfrm>
              <a:off x="767196" y="1273366"/>
              <a:ext cx="4908133" cy="335156"/>
            </a:xfrm>
            <a:prstGeom prst="rect">
              <a:avLst/>
            </a:prstGeom>
            <a:noFill/>
          </p:spPr>
          <p:txBody>
            <a:bodyPr wrap="square">
              <a:spAutoFit/>
            </a:bodyPr>
            <a:lstStyle>
              <a:defPPr>
                <a:defRPr lang="en-US"/>
              </a:defPPr>
              <a:lvl1pPr>
                <a:lnSpc>
                  <a:spcPct val="150000"/>
                </a:lnSpc>
                <a:defRPr sz="1200" b="1">
                  <a:solidFill>
                    <a:srgbClr val="333333"/>
                  </a:solidFill>
                  <a:latin typeface="Arial" panose="020B0604020202020204" pitchFamily="34" charset="0"/>
                </a:defRPr>
              </a:lvl1pPr>
            </a:lstStyle>
            <a:p>
              <a:r>
                <a:rPr lang="en-ZA" dirty="0"/>
                <a:t>Watch The Video</a:t>
              </a:r>
              <a:r>
                <a:rPr lang="en-ZA" dirty="0">
                  <a:hlinkClick r:id="rId3"/>
                </a:rPr>
                <a:t>:  </a:t>
              </a:r>
              <a:r>
                <a:rPr lang="en-ZA" b="0" dirty="0">
                  <a:hlinkClick r:id="rId3"/>
                </a:rPr>
                <a:t>Let’s Use Video to reinvent Education</a:t>
              </a:r>
              <a:endParaRPr lang="en-ZA" b="0" dirty="0"/>
            </a:p>
          </p:txBody>
        </p:sp>
        <p:grpSp>
          <p:nvGrpSpPr>
            <p:cNvPr id="21" name="Group 20">
              <a:extLst>
                <a:ext uri="{FF2B5EF4-FFF2-40B4-BE49-F238E27FC236}">
                  <a16:creationId xmlns:a16="http://schemas.microsoft.com/office/drawing/2014/main" id="{303A7463-441D-10C5-47AA-737268249C2C}"/>
                </a:ext>
              </a:extLst>
            </p:cNvPr>
            <p:cNvGrpSpPr/>
            <p:nvPr/>
          </p:nvGrpSpPr>
          <p:grpSpPr>
            <a:xfrm>
              <a:off x="231689" y="1175764"/>
              <a:ext cx="540000" cy="540000"/>
              <a:chOff x="7598333" y="1896416"/>
              <a:chExt cx="540000" cy="540000"/>
            </a:xfrm>
          </p:grpSpPr>
          <p:sp>
            <p:nvSpPr>
              <p:cNvPr id="22" name="Oval 21">
                <a:extLst>
                  <a:ext uri="{FF2B5EF4-FFF2-40B4-BE49-F238E27FC236}">
                    <a16:creationId xmlns:a16="http://schemas.microsoft.com/office/drawing/2014/main" id="{263C9A6B-4779-A780-5A63-F36B4C646B8C}"/>
                  </a:ext>
                </a:extLst>
              </p:cNvPr>
              <p:cNvSpPr/>
              <p:nvPr/>
            </p:nvSpPr>
            <p:spPr>
              <a:xfrm>
                <a:off x="7598333" y="1896416"/>
                <a:ext cx="540000" cy="540000"/>
              </a:xfrm>
              <a:prstGeom prst="ellipse">
                <a:avLst/>
              </a:prstGeom>
              <a:solidFill>
                <a:srgbClr val="71B934"/>
              </a:solidFill>
              <a:ln>
                <a:solidFill>
                  <a:srgbClr val="71B9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3" name="Picture 22">
                <a:extLst>
                  <a:ext uri="{FF2B5EF4-FFF2-40B4-BE49-F238E27FC236}">
                    <a16:creationId xmlns:a16="http://schemas.microsoft.com/office/drawing/2014/main" id="{69A0F1BE-0155-A41C-CF5A-67811E44427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84167" y="2026596"/>
                <a:ext cx="368897" cy="270000"/>
              </a:xfrm>
              <a:prstGeom prst="rect">
                <a:avLst/>
              </a:prstGeom>
              <a:noFill/>
              <a:ln>
                <a:noFill/>
              </a:ln>
            </p:spPr>
          </p:pic>
        </p:grpSp>
      </p:grpSp>
      <p:grpSp>
        <p:nvGrpSpPr>
          <p:cNvPr id="2" name="Group 1">
            <a:extLst>
              <a:ext uri="{FF2B5EF4-FFF2-40B4-BE49-F238E27FC236}">
                <a16:creationId xmlns:a16="http://schemas.microsoft.com/office/drawing/2014/main" id="{DB8E3AD1-E8ED-E591-C396-AD39FC95A4B9}"/>
              </a:ext>
            </a:extLst>
          </p:cNvPr>
          <p:cNvGrpSpPr/>
          <p:nvPr/>
        </p:nvGrpSpPr>
        <p:grpSpPr>
          <a:xfrm>
            <a:off x="7618" y="235804"/>
            <a:ext cx="12192000" cy="338465"/>
            <a:chOff x="7618" y="235804"/>
            <a:chExt cx="12192000" cy="338465"/>
          </a:xfrm>
        </p:grpSpPr>
        <p:pic>
          <p:nvPicPr>
            <p:cNvPr id="4" name="Picture 3">
              <a:extLst>
                <a:ext uri="{FF2B5EF4-FFF2-40B4-BE49-F238E27FC236}">
                  <a16:creationId xmlns:a16="http://schemas.microsoft.com/office/drawing/2014/main" id="{BE075D5D-E170-3E7D-8F71-C39D575F4107}"/>
                </a:ext>
              </a:extLst>
            </p:cNvPr>
            <p:cNvPicPr/>
            <p:nvPr/>
          </p:nvPicPr>
          <p:blipFill>
            <a:blip r:embed="rId5"/>
            <a:stretch>
              <a:fillRect/>
            </a:stretch>
          </p:blipFill>
          <p:spPr>
            <a:xfrm>
              <a:off x="7618" y="235804"/>
              <a:ext cx="12192000" cy="329184"/>
            </a:xfrm>
            <a:prstGeom prst="rect">
              <a:avLst/>
            </a:prstGeom>
          </p:spPr>
        </p:pic>
        <p:grpSp>
          <p:nvGrpSpPr>
            <p:cNvPr id="5" name="Group 4">
              <a:extLst>
                <a:ext uri="{FF2B5EF4-FFF2-40B4-BE49-F238E27FC236}">
                  <a16:creationId xmlns:a16="http://schemas.microsoft.com/office/drawing/2014/main" id="{77E1536D-C6DC-C64A-F495-F4AD9BC2823D}"/>
                </a:ext>
              </a:extLst>
            </p:cNvPr>
            <p:cNvGrpSpPr/>
            <p:nvPr/>
          </p:nvGrpSpPr>
          <p:grpSpPr>
            <a:xfrm>
              <a:off x="213064" y="242198"/>
              <a:ext cx="3610791" cy="332071"/>
              <a:chOff x="213064" y="4844840"/>
              <a:chExt cx="3610791" cy="332071"/>
            </a:xfrm>
          </p:grpSpPr>
          <p:grpSp>
            <p:nvGrpSpPr>
              <p:cNvPr id="6" name="Group 5">
                <a:extLst>
                  <a:ext uri="{FF2B5EF4-FFF2-40B4-BE49-F238E27FC236}">
                    <a16:creationId xmlns:a16="http://schemas.microsoft.com/office/drawing/2014/main" id="{5A09746B-3CF4-C7C9-0C11-90B303505F9A}"/>
                  </a:ext>
                </a:extLst>
              </p:cNvPr>
              <p:cNvGrpSpPr/>
              <p:nvPr/>
            </p:nvGrpSpPr>
            <p:grpSpPr>
              <a:xfrm>
                <a:off x="213064" y="4844840"/>
                <a:ext cx="3610791" cy="332071"/>
                <a:chOff x="213064" y="4844840"/>
                <a:chExt cx="3610791" cy="332071"/>
              </a:xfrm>
            </p:grpSpPr>
            <p:sp>
              <p:nvSpPr>
                <p:cNvPr id="8" name="Rectangle 7">
                  <a:extLst>
                    <a:ext uri="{FF2B5EF4-FFF2-40B4-BE49-F238E27FC236}">
                      <a16:creationId xmlns:a16="http://schemas.microsoft.com/office/drawing/2014/main" id="{0AC1BC22-67D0-B0C4-75C3-C0505EE5E73A}"/>
                    </a:ext>
                  </a:extLst>
                </p:cNvPr>
                <p:cNvSpPr/>
                <p:nvPr/>
              </p:nvSpPr>
              <p:spPr>
                <a:xfrm>
                  <a:off x="747204" y="4844840"/>
                  <a:ext cx="3076651" cy="3305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600">
                      <a:solidFill>
                        <a:srgbClr val="142E51"/>
                      </a:solidFill>
                      <a:latin typeface="Avenir" panose="020B0503020203020204" pitchFamily="34" charset="0"/>
                    </a:rPr>
                    <a:t>Resources</a:t>
                  </a:r>
                </a:p>
              </p:txBody>
            </p:sp>
            <p:sp>
              <p:nvSpPr>
                <p:cNvPr id="9" name="Rectangle 8">
                  <a:extLst>
                    <a:ext uri="{FF2B5EF4-FFF2-40B4-BE49-F238E27FC236}">
                      <a16:creationId xmlns:a16="http://schemas.microsoft.com/office/drawing/2014/main" id="{7B411BC1-9F66-1172-B858-C68B6E847530}"/>
                    </a:ext>
                  </a:extLst>
                </p:cNvPr>
                <p:cNvSpPr/>
                <p:nvPr/>
              </p:nvSpPr>
              <p:spPr>
                <a:xfrm>
                  <a:off x="213064" y="4844840"/>
                  <a:ext cx="426128" cy="332071"/>
                </a:xfrm>
                <a:prstGeom prst="rect">
                  <a:avLst/>
                </a:prstGeom>
                <a:solidFill>
                  <a:srgbClr val="82B7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pic>
            <p:nvPicPr>
              <p:cNvPr id="7" name="Picture 6">
                <a:extLst>
                  <a:ext uri="{FF2B5EF4-FFF2-40B4-BE49-F238E27FC236}">
                    <a16:creationId xmlns:a16="http://schemas.microsoft.com/office/drawing/2014/main" id="{8D6D0004-5366-4E8A-501C-5CF8DB64C2C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528" y="4852662"/>
                <a:ext cx="306000" cy="306000"/>
              </a:xfrm>
              <a:prstGeom prst="rect">
                <a:avLst/>
              </a:prstGeom>
              <a:noFill/>
              <a:ln>
                <a:noFill/>
              </a:ln>
            </p:spPr>
          </p:pic>
        </p:grpSp>
      </p:grpSp>
      <p:grpSp>
        <p:nvGrpSpPr>
          <p:cNvPr id="35" name="Group 34">
            <a:extLst>
              <a:ext uri="{FF2B5EF4-FFF2-40B4-BE49-F238E27FC236}">
                <a16:creationId xmlns:a16="http://schemas.microsoft.com/office/drawing/2014/main" id="{F925D6ED-7E83-9768-106E-D1F5CBCBFF83}"/>
              </a:ext>
            </a:extLst>
          </p:cNvPr>
          <p:cNvGrpSpPr/>
          <p:nvPr/>
        </p:nvGrpSpPr>
        <p:grpSpPr>
          <a:xfrm>
            <a:off x="231689" y="2124943"/>
            <a:ext cx="7794710" cy="540000"/>
            <a:chOff x="231689" y="2309673"/>
            <a:chExt cx="7794710" cy="540000"/>
          </a:xfrm>
        </p:grpSpPr>
        <p:sp>
          <p:nvSpPr>
            <p:cNvPr id="10" name="TextBox 9">
              <a:extLst>
                <a:ext uri="{FF2B5EF4-FFF2-40B4-BE49-F238E27FC236}">
                  <a16:creationId xmlns:a16="http://schemas.microsoft.com/office/drawing/2014/main" id="{4CD3437D-6BDC-74EE-231B-D81A8291A1BC}"/>
                </a:ext>
              </a:extLst>
            </p:cNvPr>
            <p:cNvSpPr txBox="1"/>
            <p:nvPr/>
          </p:nvSpPr>
          <p:spPr>
            <a:xfrm>
              <a:off x="767196" y="2424142"/>
              <a:ext cx="7259203" cy="335156"/>
            </a:xfrm>
            <a:prstGeom prst="rect">
              <a:avLst/>
            </a:prstGeom>
            <a:noFill/>
          </p:spPr>
          <p:txBody>
            <a:bodyPr wrap="square">
              <a:spAutoFit/>
            </a:bodyPr>
            <a:lstStyle>
              <a:defPPr>
                <a:defRPr lang="en-US"/>
              </a:defPPr>
              <a:lvl1pPr>
                <a:lnSpc>
                  <a:spcPct val="150000"/>
                </a:lnSpc>
                <a:defRPr sz="1200" b="1">
                  <a:solidFill>
                    <a:srgbClr val="333333"/>
                  </a:solidFill>
                  <a:latin typeface="Arial" panose="020B0604020202020204" pitchFamily="34" charset="0"/>
                </a:defRPr>
              </a:lvl1pPr>
            </a:lstStyle>
            <a:p>
              <a:r>
                <a:rPr lang="en-US" dirty="0"/>
                <a:t>Required Reading: </a:t>
              </a:r>
              <a:r>
                <a:rPr lang="en-US" b="0" dirty="0">
                  <a:hlinkClick r:id="rId7"/>
                </a:rPr>
                <a:t>The use of flipped classrooms in higher education: A scoping review</a:t>
              </a:r>
              <a:endParaRPr lang="en-ZA" b="0" dirty="0"/>
            </a:p>
          </p:txBody>
        </p:sp>
        <p:grpSp>
          <p:nvGrpSpPr>
            <p:cNvPr id="11" name="Group 10">
              <a:extLst>
                <a:ext uri="{FF2B5EF4-FFF2-40B4-BE49-F238E27FC236}">
                  <a16:creationId xmlns:a16="http://schemas.microsoft.com/office/drawing/2014/main" id="{8AE03D79-EEC8-3A55-3301-FCCAB1897E0B}"/>
                </a:ext>
              </a:extLst>
            </p:cNvPr>
            <p:cNvGrpSpPr/>
            <p:nvPr/>
          </p:nvGrpSpPr>
          <p:grpSpPr>
            <a:xfrm>
              <a:off x="231689" y="2309673"/>
              <a:ext cx="540000" cy="540000"/>
              <a:chOff x="231689" y="2651801"/>
              <a:chExt cx="614938" cy="642811"/>
            </a:xfrm>
          </p:grpSpPr>
          <p:sp>
            <p:nvSpPr>
              <p:cNvPr id="12" name="Oval 11">
                <a:extLst>
                  <a:ext uri="{FF2B5EF4-FFF2-40B4-BE49-F238E27FC236}">
                    <a16:creationId xmlns:a16="http://schemas.microsoft.com/office/drawing/2014/main" id="{B9390B89-01E2-B5A5-1F3A-C12D443915F8}"/>
                  </a:ext>
                </a:extLst>
              </p:cNvPr>
              <p:cNvSpPr/>
              <p:nvPr/>
            </p:nvSpPr>
            <p:spPr>
              <a:xfrm>
                <a:off x="231689" y="2651801"/>
                <a:ext cx="614938" cy="642811"/>
              </a:xfrm>
              <a:prstGeom prst="ellipse">
                <a:avLst/>
              </a:prstGeom>
              <a:solidFill>
                <a:srgbClr val="71B934"/>
              </a:solidFill>
              <a:ln>
                <a:solidFill>
                  <a:srgbClr val="71B9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3" name="Picture 12">
                <a:extLst>
                  <a:ext uri="{FF2B5EF4-FFF2-40B4-BE49-F238E27FC236}">
                    <a16:creationId xmlns:a16="http://schemas.microsoft.com/office/drawing/2014/main" id="{130D5A51-478A-92A9-7C9C-5BD22EC10AC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0625" y="2716484"/>
                <a:ext cx="491950" cy="491950"/>
              </a:xfrm>
              <a:prstGeom prst="rect">
                <a:avLst/>
              </a:prstGeom>
              <a:noFill/>
              <a:ln>
                <a:noFill/>
              </a:ln>
            </p:spPr>
          </p:pic>
        </p:grpSp>
      </p:grpSp>
      <p:grpSp>
        <p:nvGrpSpPr>
          <p:cNvPr id="34" name="Group 33">
            <a:extLst>
              <a:ext uri="{FF2B5EF4-FFF2-40B4-BE49-F238E27FC236}">
                <a16:creationId xmlns:a16="http://schemas.microsoft.com/office/drawing/2014/main" id="{8D6A3D32-CA9E-3811-C76C-D786CCDCC484}"/>
              </a:ext>
            </a:extLst>
          </p:cNvPr>
          <p:cNvGrpSpPr/>
          <p:nvPr/>
        </p:nvGrpSpPr>
        <p:grpSpPr>
          <a:xfrm>
            <a:off x="231689" y="3074122"/>
            <a:ext cx="5622413" cy="540000"/>
            <a:chOff x="231689" y="3236646"/>
            <a:chExt cx="5622413" cy="540000"/>
          </a:xfrm>
        </p:grpSpPr>
        <p:sp>
          <p:nvSpPr>
            <p:cNvPr id="14" name="TextBox 13">
              <a:extLst>
                <a:ext uri="{FF2B5EF4-FFF2-40B4-BE49-F238E27FC236}">
                  <a16:creationId xmlns:a16="http://schemas.microsoft.com/office/drawing/2014/main" id="{9F4869DD-A6C5-C9CB-4F91-8942E28009F9}"/>
                </a:ext>
              </a:extLst>
            </p:cNvPr>
            <p:cNvSpPr txBox="1"/>
            <p:nvPr/>
          </p:nvSpPr>
          <p:spPr>
            <a:xfrm>
              <a:off x="767196" y="3337913"/>
              <a:ext cx="5086906" cy="337465"/>
            </a:xfrm>
            <a:prstGeom prst="rect">
              <a:avLst/>
            </a:prstGeom>
            <a:noFill/>
          </p:spPr>
          <p:txBody>
            <a:bodyPr wrap="square">
              <a:spAutoFit/>
            </a:bodyPr>
            <a:lstStyle>
              <a:defPPr>
                <a:defRPr lang="en-US"/>
              </a:defPPr>
              <a:lvl1pPr>
                <a:lnSpc>
                  <a:spcPct val="150000"/>
                </a:lnSpc>
                <a:defRPr sz="1200" b="1">
                  <a:solidFill>
                    <a:srgbClr val="333333"/>
                  </a:solidFill>
                  <a:latin typeface="Arial" panose="020B0604020202020204" pitchFamily="34" charset="0"/>
                </a:defRPr>
              </a:lvl1pPr>
            </a:lstStyle>
            <a:p>
              <a:r>
                <a:rPr lang="en-ZA" dirty="0"/>
                <a:t>Web Resource: </a:t>
              </a:r>
              <a:r>
                <a:rPr lang="en-ZA" b="0" dirty="0">
                  <a:hlinkClick r:id="rId9"/>
                </a:rPr>
                <a:t>Universal Design for Learning (UDL) Guidelines</a:t>
              </a:r>
              <a:endParaRPr lang="en-ZA" b="0" dirty="0"/>
            </a:p>
          </p:txBody>
        </p:sp>
        <p:grpSp>
          <p:nvGrpSpPr>
            <p:cNvPr id="15" name="Group 14">
              <a:extLst>
                <a:ext uri="{FF2B5EF4-FFF2-40B4-BE49-F238E27FC236}">
                  <a16:creationId xmlns:a16="http://schemas.microsoft.com/office/drawing/2014/main" id="{A73FE128-65F1-14BF-DEBE-0B60AC4BA571}"/>
                </a:ext>
              </a:extLst>
            </p:cNvPr>
            <p:cNvGrpSpPr/>
            <p:nvPr/>
          </p:nvGrpSpPr>
          <p:grpSpPr>
            <a:xfrm>
              <a:off x="231689" y="3236646"/>
              <a:ext cx="540000" cy="540000"/>
              <a:chOff x="231689" y="3866279"/>
              <a:chExt cx="540000" cy="540000"/>
            </a:xfrm>
          </p:grpSpPr>
          <p:sp>
            <p:nvSpPr>
              <p:cNvPr id="16" name="Oval 15">
                <a:extLst>
                  <a:ext uri="{FF2B5EF4-FFF2-40B4-BE49-F238E27FC236}">
                    <a16:creationId xmlns:a16="http://schemas.microsoft.com/office/drawing/2014/main" id="{88540FFC-B792-1A93-A57E-DD58A6797F33}"/>
                  </a:ext>
                </a:extLst>
              </p:cNvPr>
              <p:cNvSpPr/>
              <p:nvPr/>
            </p:nvSpPr>
            <p:spPr>
              <a:xfrm>
                <a:off x="231689" y="3866279"/>
                <a:ext cx="540000" cy="540000"/>
              </a:xfrm>
              <a:prstGeom prst="ellipse">
                <a:avLst/>
              </a:prstGeom>
              <a:solidFill>
                <a:srgbClr val="71B934"/>
              </a:solidFill>
              <a:ln>
                <a:solidFill>
                  <a:srgbClr val="71B9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7" name="Picture 16">
                <a:extLst>
                  <a:ext uri="{FF2B5EF4-FFF2-40B4-BE49-F238E27FC236}">
                    <a16:creationId xmlns:a16="http://schemas.microsoft.com/office/drawing/2014/main" id="{CB3ABA32-3F22-298E-D903-45BAFF6425E1}"/>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73270" y="3906766"/>
                <a:ext cx="468000" cy="468000"/>
              </a:xfrm>
              <a:prstGeom prst="rect">
                <a:avLst/>
              </a:prstGeom>
              <a:noFill/>
              <a:ln>
                <a:noFill/>
              </a:ln>
            </p:spPr>
          </p:pic>
        </p:grpSp>
      </p:grpSp>
      <p:grpSp>
        <p:nvGrpSpPr>
          <p:cNvPr id="33" name="Group 32">
            <a:extLst>
              <a:ext uri="{FF2B5EF4-FFF2-40B4-BE49-F238E27FC236}">
                <a16:creationId xmlns:a16="http://schemas.microsoft.com/office/drawing/2014/main" id="{8C08FB3B-B988-E543-8A45-C661F54084E0}"/>
              </a:ext>
            </a:extLst>
          </p:cNvPr>
          <p:cNvGrpSpPr/>
          <p:nvPr/>
        </p:nvGrpSpPr>
        <p:grpSpPr>
          <a:xfrm>
            <a:off x="231689" y="4023301"/>
            <a:ext cx="5329450" cy="540000"/>
            <a:chOff x="231689" y="4025512"/>
            <a:chExt cx="5329450" cy="540000"/>
          </a:xfrm>
        </p:grpSpPr>
        <p:grpSp>
          <p:nvGrpSpPr>
            <p:cNvPr id="18" name="Group 17">
              <a:extLst>
                <a:ext uri="{FF2B5EF4-FFF2-40B4-BE49-F238E27FC236}">
                  <a16:creationId xmlns:a16="http://schemas.microsoft.com/office/drawing/2014/main" id="{2DCB9058-1094-5F57-5166-44E845EC8299}"/>
                </a:ext>
              </a:extLst>
            </p:cNvPr>
            <p:cNvGrpSpPr/>
            <p:nvPr/>
          </p:nvGrpSpPr>
          <p:grpSpPr>
            <a:xfrm>
              <a:off x="231689" y="4025512"/>
              <a:ext cx="540000" cy="540000"/>
              <a:chOff x="231689" y="5461887"/>
              <a:chExt cx="540000" cy="540000"/>
            </a:xfrm>
          </p:grpSpPr>
          <p:sp>
            <p:nvSpPr>
              <p:cNvPr id="24" name="Oval 23">
                <a:extLst>
                  <a:ext uri="{FF2B5EF4-FFF2-40B4-BE49-F238E27FC236}">
                    <a16:creationId xmlns:a16="http://schemas.microsoft.com/office/drawing/2014/main" id="{885D62A0-B920-CFC8-00A1-126B89690985}"/>
                  </a:ext>
                </a:extLst>
              </p:cNvPr>
              <p:cNvSpPr/>
              <p:nvPr/>
            </p:nvSpPr>
            <p:spPr>
              <a:xfrm>
                <a:off x="231689" y="5461887"/>
                <a:ext cx="540000" cy="540000"/>
              </a:xfrm>
              <a:prstGeom prst="ellipse">
                <a:avLst/>
              </a:prstGeom>
              <a:solidFill>
                <a:srgbClr val="71B934"/>
              </a:solidFill>
              <a:ln>
                <a:solidFill>
                  <a:srgbClr val="71B9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5" name="Picture 24">
                <a:extLst>
                  <a:ext uri="{FF2B5EF4-FFF2-40B4-BE49-F238E27FC236}">
                    <a16:creationId xmlns:a16="http://schemas.microsoft.com/office/drawing/2014/main" id="{2D72B4CD-96D5-B5DA-C990-B287ACC5DBD2}"/>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90284" y="5514923"/>
                <a:ext cx="432964" cy="432964"/>
              </a:xfrm>
              <a:prstGeom prst="rect">
                <a:avLst/>
              </a:prstGeom>
              <a:noFill/>
              <a:ln>
                <a:noFill/>
              </a:ln>
            </p:spPr>
          </p:pic>
        </p:grpSp>
        <p:sp>
          <p:nvSpPr>
            <p:cNvPr id="26" name="TextBox 25">
              <a:extLst>
                <a:ext uri="{FF2B5EF4-FFF2-40B4-BE49-F238E27FC236}">
                  <a16:creationId xmlns:a16="http://schemas.microsoft.com/office/drawing/2014/main" id="{7D10BA53-B2C3-A480-DD15-ED9F871FB6CB}"/>
                </a:ext>
              </a:extLst>
            </p:cNvPr>
            <p:cNvSpPr txBox="1"/>
            <p:nvPr/>
          </p:nvSpPr>
          <p:spPr>
            <a:xfrm>
              <a:off x="767196" y="4126297"/>
              <a:ext cx="4793943" cy="337465"/>
            </a:xfrm>
            <a:prstGeom prst="rect">
              <a:avLst/>
            </a:prstGeom>
            <a:noFill/>
          </p:spPr>
          <p:txBody>
            <a:bodyPr wrap="square">
              <a:spAutoFit/>
            </a:bodyPr>
            <a:lstStyle>
              <a:defPPr>
                <a:defRPr lang="en-US"/>
              </a:defPPr>
              <a:lvl1pPr>
                <a:lnSpc>
                  <a:spcPct val="150000"/>
                </a:lnSpc>
                <a:defRPr sz="1200" b="1">
                  <a:solidFill>
                    <a:srgbClr val="333333"/>
                  </a:solidFill>
                  <a:latin typeface="Arial" panose="020B0604020202020204" pitchFamily="34" charset="0"/>
                </a:defRPr>
              </a:lvl1pPr>
            </a:lstStyle>
            <a:p>
              <a:r>
                <a:rPr lang="en-ZA" dirty="0"/>
                <a:t>Quiz: </a:t>
              </a:r>
              <a:r>
                <a:rPr lang="en-ZA" b="0" dirty="0">
                  <a:hlinkClick r:id="rId12"/>
                </a:rPr>
                <a:t>https://tinyurl.com/ActiveLearningWorkshop </a:t>
              </a:r>
              <a:endParaRPr lang="en-ZA" b="0" dirty="0"/>
            </a:p>
          </p:txBody>
        </p:sp>
      </p:grpSp>
      <p:grpSp>
        <p:nvGrpSpPr>
          <p:cNvPr id="32" name="Group 31">
            <a:extLst>
              <a:ext uri="{FF2B5EF4-FFF2-40B4-BE49-F238E27FC236}">
                <a16:creationId xmlns:a16="http://schemas.microsoft.com/office/drawing/2014/main" id="{DD084F6D-D5F0-F676-0C90-088DED0B02B0}"/>
              </a:ext>
            </a:extLst>
          </p:cNvPr>
          <p:cNvGrpSpPr/>
          <p:nvPr/>
        </p:nvGrpSpPr>
        <p:grpSpPr>
          <a:xfrm>
            <a:off x="231689" y="4972479"/>
            <a:ext cx="11987766" cy="612155"/>
            <a:chOff x="231689" y="4972479"/>
            <a:chExt cx="11987766" cy="612155"/>
          </a:xfrm>
        </p:grpSpPr>
        <p:sp>
          <p:nvSpPr>
            <p:cNvPr id="27" name="TextBox 26">
              <a:extLst>
                <a:ext uri="{FF2B5EF4-FFF2-40B4-BE49-F238E27FC236}">
                  <a16:creationId xmlns:a16="http://schemas.microsoft.com/office/drawing/2014/main" id="{2C8E02CC-2D92-F67D-D282-07F66C94368A}"/>
                </a:ext>
              </a:extLst>
            </p:cNvPr>
            <p:cNvSpPr txBox="1"/>
            <p:nvPr/>
          </p:nvSpPr>
          <p:spPr>
            <a:xfrm>
              <a:off x="767196" y="4972479"/>
              <a:ext cx="11452259" cy="612155"/>
            </a:xfrm>
            <a:prstGeom prst="rect">
              <a:avLst/>
            </a:prstGeom>
            <a:noFill/>
          </p:spPr>
          <p:txBody>
            <a:bodyPr wrap="square">
              <a:spAutoFit/>
            </a:bodyPr>
            <a:lstStyle>
              <a:defPPr>
                <a:defRPr lang="en-US"/>
              </a:defPPr>
              <a:lvl1pPr>
                <a:lnSpc>
                  <a:spcPct val="150000"/>
                </a:lnSpc>
                <a:defRPr sz="1200" b="1">
                  <a:solidFill>
                    <a:srgbClr val="333333"/>
                  </a:solidFill>
                  <a:latin typeface="Arial" panose="020B0604020202020204" pitchFamily="34" charset="0"/>
                </a:defRPr>
              </a:lvl1pPr>
            </a:lstStyle>
            <a:p>
              <a:r>
                <a:rPr lang="en-ZA" dirty="0"/>
                <a:t>Practical: </a:t>
              </a:r>
              <a:r>
                <a:rPr lang="en-US" b="0" dirty="0"/>
                <a:t>You are requested to bring along 1 (or more) ‘Traditional’ lessons / lectures that you would like to incorporate ‘Active Learning Strategies / Problem Based Learning’ using a flipped classroom approach.</a:t>
              </a:r>
              <a:endParaRPr lang="en-ZA" b="0" dirty="0"/>
            </a:p>
          </p:txBody>
        </p:sp>
        <p:grpSp>
          <p:nvGrpSpPr>
            <p:cNvPr id="28" name="Group 27">
              <a:extLst>
                <a:ext uri="{FF2B5EF4-FFF2-40B4-BE49-F238E27FC236}">
                  <a16:creationId xmlns:a16="http://schemas.microsoft.com/office/drawing/2014/main" id="{F161C5F3-A5CF-43C7-A12D-EE82B07FC396}"/>
                </a:ext>
              </a:extLst>
            </p:cNvPr>
            <p:cNvGrpSpPr/>
            <p:nvPr/>
          </p:nvGrpSpPr>
          <p:grpSpPr>
            <a:xfrm>
              <a:off x="231689" y="4979015"/>
              <a:ext cx="540000" cy="540000"/>
              <a:chOff x="252694" y="4986710"/>
              <a:chExt cx="540000" cy="540000"/>
            </a:xfrm>
          </p:grpSpPr>
          <p:sp>
            <p:nvSpPr>
              <p:cNvPr id="29" name="Oval 28">
                <a:extLst>
                  <a:ext uri="{FF2B5EF4-FFF2-40B4-BE49-F238E27FC236}">
                    <a16:creationId xmlns:a16="http://schemas.microsoft.com/office/drawing/2014/main" id="{AF3A34D4-FDD3-2092-E98D-5D602818F57E}"/>
                  </a:ext>
                </a:extLst>
              </p:cNvPr>
              <p:cNvSpPr/>
              <p:nvPr/>
            </p:nvSpPr>
            <p:spPr>
              <a:xfrm>
                <a:off x="252694" y="4986710"/>
                <a:ext cx="540000" cy="540000"/>
              </a:xfrm>
              <a:prstGeom prst="ellipse">
                <a:avLst/>
              </a:prstGeom>
              <a:solidFill>
                <a:srgbClr val="71B934"/>
              </a:solidFill>
              <a:ln>
                <a:solidFill>
                  <a:srgbClr val="71B9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30" name="Picture 29">
                <a:extLst>
                  <a:ext uri="{FF2B5EF4-FFF2-40B4-BE49-F238E27FC236}">
                    <a16:creationId xmlns:a16="http://schemas.microsoft.com/office/drawing/2014/main" id="{373B1646-82BF-1114-0821-A93DBC785394}"/>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24216" y="5070252"/>
                <a:ext cx="432000" cy="432000"/>
              </a:xfrm>
              <a:prstGeom prst="rect">
                <a:avLst/>
              </a:prstGeom>
              <a:noFill/>
              <a:ln>
                <a:noFill/>
              </a:ln>
            </p:spPr>
          </p:pic>
        </p:grpSp>
      </p:grpSp>
    </p:spTree>
    <p:custDataLst>
      <p:tags r:id="rId1"/>
    </p:custDataLst>
    <p:extLst>
      <p:ext uri="{BB962C8B-B14F-4D97-AF65-F5344CB8AC3E}">
        <p14:creationId xmlns:p14="http://schemas.microsoft.com/office/powerpoint/2010/main" val="3150837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to Minimize the Harmful Effects of Studying Online through Mobile  Phones? - My Exam : EduBlog of ALLEN Career Institute - ALLEN Blog">
            <a:extLst>
              <a:ext uri="{FF2B5EF4-FFF2-40B4-BE49-F238E27FC236}">
                <a16:creationId xmlns:a16="http://schemas.microsoft.com/office/drawing/2014/main" id="{63A48168-9AAA-5E89-221B-64F0E98AE8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94" y="215154"/>
            <a:ext cx="12162470" cy="6443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540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A9B8D5-0DC4-AB0D-8A7D-99BA17D5C748}"/>
              </a:ext>
            </a:extLst>
          </p:cNvPr>
          <p:cNvSpPr txBox="1"/>
          <p:nvPr/>
        </p:nvSpPr>
        <p:spPr>
          <a:xfrm>
            <a:off x="1000589" y="6265995"/>
            <a:ext cx="6094206" cy="369332"/>
          </a:xfrm>
          <a:prstGeom prst="rect">
            <a:avLst/>
          </a:prstGeom>
          <a:noFill/>
        </p:spPr>
        <p:txBody>
          <a:bodyPr wrap="square">
            <a:spAutoFit/>
          </a:bodyPr>
          <a:lstStyle/>
          <a:p>
            <a:r>
              <a:rPr lang="en-ZA" dirty="0">
                <a:hlinkClick r:id="rId3"/>
              </a:rPr>
              <a:t>https://www.youtube.com/embed/nTFEUsudhfs?rel=0</a:t>
            </a:r>
            <a:r>
              <a:rPr lang="en-ZA" dirty="0"/>
              <a:t>? </a:t>
            </a:r>
          </a:p>
        </p:txBody>
      </p:sp>
      <p:pic>
        <p:nvPicPr>
          <p:cNvPr id="19" name="Picture 18">
            <a:hlinkClick r:id="rId4"/>
            <a:extLst>
              <a:ext uri="{FF2B5EF4-FFF2-40B4-BE49-F238E27FC236}">
                <a16:creationId xmlns:a16="http://schemas.microsoft.com/office/drawing/2014/main" id="{73BE08EA-6F41-11B5-C323-E5E6071172DB}"/>
              </a:ext>
            </a:extLst>
          </p:cNvPr>
          <p:cNvPicPr>
            <a:picLocks noChangeAspect="1"/>
          </p:cNvPicPr>
          <p:nvPr/>
        </p:nvPicPr>
        <p:blipFill>
          <a:blip r:embed="rId5"/>
          <a:stretch>
            <a:fillRect/>
          </a:stretch>
        </p:blipFill>
        <p:spPr>
          <a:xfrm>
            <a:off x="1000589" y="1085487"/>
            <a:ext cx="9599065" cy="4919771"/>
          </a:xfrm>
          <a:prstGeom prst="rect">
            <a:avLst/>
          </a:prstGeom>
        </p:spPr>
      </p:pic>
      <p:sp>
        <p:nvSpPr>
          <p:cNvPr id="20" name="TextBox 19">
            <a:extLst>
              <a:ext uri="{FF2B5EF4-FFF2-40B4-BE49-F238E27FC236}">
                <a16:creationId xmlns:a16="http://schemas.microsoft.com/office/drawing/2014/main" id="{9913F21F-3CD9-FEFC-E819-45BA60ACD287}"/>
              </a:ext>
            </a:extLst>
          </p:cNvPr>
          <p:cNvSpPr txBox="1"/>
          <p:nvPr/>
        </p:nvSpPr>
        <p:spPr>
          <a:xfrm>
            <a:off x="781467" y="489595"/>
            <a:ext cx="4908133" cy="335156"/>
          </a:xfrm>
          <a:prstGeom prst="rect">
            <a:avLst/>
          </a:prstGeom>
          <a:noFill/>
        </p:spPr>
        <p:txBody>
          <a:bodyPr wrap="square">
            <a:spAutoFit/>
          </a:bodyPr>
          <a:lstStyle>
            <a:defPPr>
              <a:defRPr lang="en-US"/>
            </a:defPPr>
            <a:lvl1pPr>
              <a:lnSpc>
                <a:spcPct val="150000"/>
              </a:lnSpc>
              <a:defRPr sz="1200" b="1">
                <a:solidFill>
                  <a:srgbClr val="333333"/>
                </a:solidFill>
                <a:latin typeface="Arial" panose="020B0604020202020204" pitchFamily="34" charset="0"/>
              </a:defRPr>
            </a:lvl1pPr>
          </a:lstStyle>
          <a:p>
            <a:r>
              <a:rPr lang="en-ZA" dirty="0"/>
              <a:t>Watch The Video:  </a:t>
            </a:r>
            <a:r>
              <a:rPr lang="en-ZA" b="0" dirty="0"/>
              <a:t>Let’s Use Video to reinvent Education</a:t>
            </a:r>
          </a:p>
        </p:txBody>
      </p:sp>
      <p:grpSp>
        <p:nvGrpSpPr>
          <p:cNvPr id="21" name="Group 20">
            <a:extLst>
              <a:ext uri="{FF2B5EF4-FFF2-40B4-BE49-F238E27FC236}">
                <a16:creationId xmlns:a16="http://schemas.microsoft.com/office/drawing/2014/main" id="{D24A1BC3-380B-FD92-D9B5-0408BE1BE751}"/>
              </a:ext>
            </a:extLst>
          </p:cNvPr>
          <p:cNvGrpSpPr/>
          <p:nvPr/>
        </p:nvGrpSpPr>
        <p:grpSpPr>
          <a:xfrm>
            <a:off x="241467" y="391993"/>
            <a:ext cx="540000" cy="540000"/>
            <a:chOff x="7598333" y="1896416"/>
            <a:chExt cx="540000" cy="540000"/>
          </a:xfrm>
        </p:grpSpPr>
        <p:sp>
          <p:nvSpPr>
            <p:cNvPr id="22" name="Oval 21">
              <a:extLst>
                <a:ext uri="{FF2B5EF4-FFF2-40B4-BE49-F238E27FC236}">
                  <a16:creationId xmlns:a16="http://schemas.microsoft.com/office/drawing/2014/main" id="{0770A00A-686E-5737-390A-24E90FB5B169}"/>
                </a:ext>
              </a:extLst>
            </p:cNvPr>
            <p:cNvSpPr/>
            <p:nvPr/>
          </p:nvSpPr>
          <p:spPr>
            <a:xfrm>
              <a:off x="7598333" y="1896416"/>
              <a:ext cx="540000" cy="540000"/>
            </a:xfrm>
            <a:prstGeom prst="ellipse">
              <a:avLst/>
            </a:prstGeom>
            <a:solidFill>
              <a:srgbClr val="71B934"/>
            </a:solidFill>
            <a:ln>
              <a:solidFill>
                <a:srgbClr val="71B9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3" name="Picture 22">
              <a:extLst>
                <a:ext uri="{FF2B5EF4-FFF2-40B4-BE49-F238E27FC236}">
                  <a16:creationId xmlns:a16="http://schemas.microsoft.com/office/drawing/2014/main" id="{AD08FB7F-78E0-8CD2-235A-E5F09C66B96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84167" y="2026596"/>
              <a:ext cx="368897" cy="270000"/>
            </a:xfrm>
            <a:prstGeom prst="rect">
              <a:avLst/>
            </a:prstGeom>
            <a:noFill/>
            <a:ln>
              <a:noFill/>
            </a:ln>
          </p:spPr>
        </p:pic>
      </p:grpSp>
    </p:spTree>
    <p:custDataLst>
      <p:tags r:id="rId1"/>
    </p:custDataLst>
    <p:extLst>
      <p:ext uri="{BB962C8B-B14F-4D97-AF65-F5344CB8AC3E}">
        <p14:creationId xmlns:p14="http://schemas.microsoft.com/office/powerpoint/2010/main" val="410812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39479F-047D-AB0B-EFDB-EC96EF4F310E}"/>
              </a:ext>
            </a:extLst>
          </p:cNvPr>
          <p:cNvPicPr>
            <a:picLocks noChangeAspect="1"/>
          </p:cNvPicPr>
          <p:nvPr/>
        </p:nvPicPr>
        <p:blipFill>
          <a:blip r:embed="rId2"/>
          <a:stretch>
            <a:fillRect/>
          </a:stretch>
        </p:blipFill>
        <p:spPr>
          <a:xfrm>
            <a:off x="4538214" y="0"/>
            <a:ext cx="3115572" cy="6858000"/>
          </a:xfrm>
          <a:prstGeom prst="rect">
            <a:avLst/>
          </a:prstGeom>
        </p:spPr>
      </p:pic>
    </p:spTree>
    <p:extLst>
      <p:ext uri="{BB962C8B-B14F-4D97-AF65-F5344CB8AC3E}">
        <p14:creationId xmlns:p14="http://schemas.microsoft.com/office/powerpoint/2010/main" val="4219982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AD21A-F09D-927B-FBCC-550CBF76CEDA}"/>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4E53BBBC-22CC-954A-031F-EAE6B1705AD3}"/>
              </a:ext>
            </a:extLst>
          </p:cNvPr>
          <p:cNvGrpSpPr/>
          <p:nvPr/>
        </p:nvGrpSpPr>
        <p:grpSpPr>
          <a:xfrm>
            <a:off x="1201003" y="602531"/>
            <a:ext cx="9112290" cy="5690860"/>
            <a:chOff x="1201003" y="602531"/>
            <a:chExt cx="9112290" cy="5690860"/>
          </a:xfrm>
        </p:grpSpPr>
        <p:pic>
          <p:nvPicPr>
            <p:cNvPr id="5" name="Picture 2" descr="Image result for instructional designer">
              <a:extLst>
                <a:ext uri="{FF2B5EF4-FFF2-40B4-BE49-F238E27FC236}">
                  <a16:creationId xmlns:a16="http://schemas.microsoft.com/office/drawing/2014/main" id="{D50CF30D-9C38-750D-F3EB-07B2C5019AA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340" b="98438" l="4844" r="95313">
                          <a14:foregroundMark x1="25104" y1="54340" x2="25104" y2="54340"/>
                          <a14:foregroundMark x1="28958" y1="34462" x2="28958" y2="34462"/>
                          <a14:foregroundMark x1="34844" y1="25955" x2="34844" y2="25955"/>
                          <a14:foregroundMark x1="44531" y1="13368" x2="44531" y2="13368"/>
                          <a14:foregroundMark x1="35781" y1="22309" x2="35781" y2="22309"/>
                          <a14:foregroundMark x1="34844" y1="21701" x2="34844" y2="21701"/>
                          <a14:foregroundMark x1="58073" y1="11719" x2="58073" y2="11719"/>
                          <a14:foregroundMark x1="56823" y1="9722" x2="56823" y2="9722"/>
                          <a14:foregroundMark x1="59896" y1="9896" x2="59896" y2="9896"/>
                          <a14:foregroundMark x1="66719" y1="19444" x2="66719" y2="19444"/>
                          <a14:foregroundMark x1="75365" y1="35851" x2="75365" y2="35851"/>
                          <a14:foregroundMark x1="74844" y1="34635" x2="74844" y2="34635"/>
                          <a14:foregroundMark x1="79375" y1="52691" x2="79375" y2="52691"/>
                          <a14:foregroundMark x1="79844" y1="49653" x2="79844" y2="49653"/>
                          <a14:foregroundMark x1="77760" y1="54167" x2="77760" y2="54167"/>
                          <a14:foregroundMark x1="23281" y1="52344" x2="23281" y2="52344"/>
                          <a14:foregroundMark x1="26198" y1="46441" x2="27396" y2="41406"/>
                          <a14:foregroundMark x1="24219" y1="48438" x2="24375" y2="55729"/>
                          <a14:foregroundMark x1="31198" y1="31250" x2="33021" y2="26736"/>
                          <a14:foregroundMark x1="38333" y1="19097" x2="42865" y2="15017"/>
                          <a14:foregroundMark x1="49792" y1="12413" x2="54531" y2="12760"/>
                          <a14:foregroundMark x1="60990" y1="15625" x2="64896" y2="18490"/>
                          <a14:foregroundMark x1="70104" y1="25521" x2="72760" y2="30382"/>
                          <a14:foregroundMark x1="76094" y1="39583" x2="77656" y2="46441"/>
                          <a14:foregroundMark x1="35677" y1="18490" x2="35677" y2="18490"/>
                        </a14:backgroundRemoval>
                      </a14:imgEffect>
                    </a14:imgLayer>
                  </a14:imgProps>
                </a:ext>
                <a:ext uri="{28A0092B-C50C-407E-A947-70E740481C1C}">
                  <a14:useLocalDpi xmlns:a14="http://schemas.microsoft.com/office/drawing/2010/main" val="0"/>
                </a:ext>
              </a:extLst>
            </a:blip>
            <a:srcRect/>
            <a:stretch>
              <a:fillRect/>
            </a:stretch>
          </p:blipFill>
          <p:spPr bwMode="auto">
            <a:xfrm>
              <a:off x="1201003" y="826016"/>
              <a:ext cx="9112290" cy="54673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82A4363C-92B7-CEEA-49DC-5CA553DEF75C}"/>
                </a:ext>
              </a:extLst>
            </p:cNvPr>
            <p:cNvSpPr/>
            <p:nvPr/>
          </p:nvSpPr>
          <p:spPr>
            <a:xfrm>
              <a:off x="4795760" y="602531"/>
              <a:ext cx="2063194" cy="646331"/>
            </a:xfrm>
            <a:prstGeom prst="rect">
              <a:avLst/>
            </a:prstGeom>
            <a:noFill/>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Trebuchet MS" panose="020B0603020202020204"/>
                  <a:ea typeface="+mn-ea"/>
                  <a:cs typeface="+mn-cs"/>
                </a:rPr>
                <a:t>Learning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Trebuchet MS" panose="020B0603020202020204"/>
                  <a:ea typeface="+mn-ea"/>
                  <a:cs typeface="+mn-cs"/>
                </a:rPr>
                <a:t>Design</a:t>
              </a:r>
            </a:p>
          </p:txBody>
        </p:sp>
        <p:sp>
          <p:nvSpPr>
            <p:cNvPr id="8" name="Rectangle 7">
              <a:extLst>
                <a:ext uri="{FF2B5EF4-FFF2-40B4-BE49-F238E27FC236}">
                  <a16:creationId xmlns:a16="http://schemas.microsoft.com/office/drawing/2014/main" id="{26CF0D9F-6264-37CC-332B-081FABCC28B6}"/>
                </a:ext>
              </a:extLst>
            </p:cNvPr>
            <p:cNvSpPr/>
            <p:nvPr/>
          </p:nvSpPr>
          <p:spPr>
            <a:xfrm>
              <a:off x="2842091" y="1572028"/>
              <a:ext cx="1423788"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Trebuchet MS" panose="020B0603020202020204"/>
                  <a:ea typeface="+mn-ea"/>
                  <a:cs typeface="+mn-cs"/>
                </a:rPr>
                <a:t>Audio-visual</a:t>
              </a:r>
              <a:endPar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9" name="Rectangle 8">
              <a:extLst>
                <a:ext uri="{FF2B5EF4-FFF2-40B4-BE49-F238E27FC236}">
                  <a16:creationId xmlns:a16="http://schemas.microsoft.com/office/drawing/2014/main" id="{9CC23A59-F72A-BA98-9A2A-BDD062C6E166}"/>
                </a:ext>
              </a:extLst>
            </p:cNvPr>
            <p:cNvSpPr/>
            <p:nvPr/>
          </p:nvSpPr>
          <p:spPr>
            <a:xfrm>
              <a:off x="8383591" y="2514515"/>
              <a:ext cx="1474506"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Trebuchet MS" panose="020B0603020202020204"/>
                  <a:ea typeface="+mn-ea"/>
                  <a:cs typeface="+mn-cs"/>
                </a:rPr>
                <a:t>Multimedia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Trebuchet MS" panose="020B0603020202020204"/>
                  <a:ea typeface="+mn-ea"/>
                  <a:cs typeface="+mn-cs"/>
                </a:rPr>
                <a:t>Development</a:t>
              </a:r>
              <a:endParaRPr kumimoji="0" lang="en-ZA"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0" name="Rectangle 9">
              <a:extLst>
                <a:ext uri="{FF2B5EF4-FFF2-40B4-BE49-F238E27FC236}">
                  <a16:creationId xmlns:a16="http://schemas.microsoft.com/office/drawing/2014/main" id="{EAEED4A3-7300-B06C-B495-A38B5FE4C691}"/>
                </a:ext>
              </a:extLst>
            </p:cNvPr>
            <p:cNvSpPr/>
            <p:nvPr/>
          </p:nvSpPr>
          <p:spPr>
            <a:xfrm>
              <a:off x="4589250" y="2145183"/>
              <a:ext cx="1593450"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Trebuchet MS" panose="020B0603020202020204"/>
                  <a:ea typeface="+mn-ea"/>
                  <a:cs typeface="+mn-cs"/>
                </a:rPr>
                <a:t>Graphic design</a:t>
              </a:r>
              <a:endParaRPr kumimoji="0" lang="en-ZA"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Rectangle 10">
              <a:extLst>
                <a:ext uri="{FF2B5EF4-FFF2-40B4-BE49-F238E27FC236}">
                  <a16:creationId xmlns:a16="http://schemas.microsoft.com/office/drawing/2014/main" id="{E726AAB8-560E-F2B3-80DA-8F6779C5BD38}"/>
                </a:ext>
              </a:extLst>
            </p:cNvPr>
            <p:cNvSpPr/>
            <p:nvPr/>
          </p:nvSpPr>
          <p:spPr>
            <a:xfrm>
              <a:off x="6858954" y="925697"/>
              <a:ext cx="1464055"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Trebuchet MS" panose="020B0603020202020204"/>
                  <a:ea typeface="+mn-ea"/>
                  <a:cs typeface="+mn-cs"/>
                </a:rPr>
                <a:t>Project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Trebuchet MS" panose="020B0603020202020204"/>
                  <a:ea typeface="+mn-ea"/>
                  <a:cs typeface="+mn-cs"/>
                </a:rPr>
                <a:t>Management</a:t>
              </a:r>
              <a:endParaRPr kumimoji="0" lang="en-ZA"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2" name="Rectangle 11">
              <a:extLst>
                <a:ext uri="{FF2B5EF4-FFF2-40B4-BE49-F238E27FC236}">
                  <a16:creationId xmlns:a16="http://schemas.microsoft.com/office/drawing/2014/main" id="{B08439AA-C031-D4DB-BA81-C3BD68D6129D}"/>
                </a:ext>
              </a:extLst>
            </p:cNvPr>
            <p:cNvSpPr/>
            <p:nvPr/>
          </p:nvSpPr>
          <p:spPr>
            <a:xfrm>
              <a:off x="4089235" y="2703698"/>
              <a:ext cx="183749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Trebuchet MS" panose="020B0603020202020204"/>
                  <a:ea typeface="+mn-ea"/>
                  <a:cs typeface="+mn-cs"/>
                </a:rPr>
                <a:t>Learning Analysis</a:t>
              </a:r>
              <a:endParaRPr kumimoji="0" lang="en-ZA"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3" name="Rectangle 12">
              <a:extLst>
                <a:ext uri="{FF2B5EF4-FFF2-40B4-BE49-F238E27FC236}">
                  <a16:creationId xmlns:a16="http://schemas.microsoft.com/office/drawing/2014/main" id="{44F66AD0-B638-9458-A79F-E303E3ED0372}"/>
                </a:ext>
              </a:extLst>
            </p:cNvPr>
            <p:cNvSpPr/>
            <p:nvPr/>
          </p:nvSpPr>
          <p:spPr>
            <a:xfrm>
              <a:off x="8677050" y="3802237"/>
              <a:ext cx="1464055"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Trebuchet MS" panose="020B0603020202020204"/>
                  <a:ea typeface="+mn-ea"/>
                  <a:cs typeface="+mn-cs"/>
                </a:rPr>
                <a:t>Relationship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Trebuchet MS" panose="020B0603020202020204"/>
                  <a:ea typeface="+mn-ea"/>
                  <a:cs typeface="+mn-cs"/>
                </a:rPr>
                <a:t>Management</a:t>
              </a:r>
              <a:endParaRPr kumimoji="0" lang="en-ZA"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4" name="Rectangle 13">
              <a:extLst>
                <a:ext uri="{FF2B5EF4-FFF2-40B4-BE49-F238E27FC236}">
                  <a16:creationId xmlns:a16="http://schemas.microsoft.com/office/drawing/2014/main" id="{C5B2339D-BBE4-7FD1-BBC7-1BF45328F4A2}"/>
                </a:ext>
              </a:extLst>
            </p:cNvPr>
            <p:cNvSpPr/>
            <p:nvPr/>
          </p:nvSpPr>
          <p:spPr>
            <a:xfrm>
              <a:off x="1728031" y="3479071"/>
              <a:ext cx="1474506"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Trebuchet MS" panose="020B0603020202020204"/>
                  <a:ea typeface="+mn-ea"/>
                  <a:cs typeface="+mn-cs"/>
                </a:rPr>
                <a:t>Curriculum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Trebuchet MS" panose="020B0603020202020204"/>
                  <a:ea typeface="+mn-ea"/>
                  <a:cs typeface="+mn-cs"/>
                </a:rPr>
                <a:t>Development</a:t>
              </a:r>
              <a:endParaRPr kumimoji="0" lang="en-ZA"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5" name="Rectangle 14">
              <a:extLst>
                <a:ext uri="{FF2B5EF4-FFF2-40B4-BE49-F238E27FC236}">
                  <a16:creationId xmlns:a16="http://schemas.microsoft.com/office/drawing/2014/main" id="{CBEED8BF-D0D6-9938-BA21-4E6D664058EF}"/>
                </a:ext>
              </a:extLst>
            </p:cNvPr>
            <p:cNvSpPr/>
            <p:nvPr/>
          </p:nvSpPr>
          <p:spPr>
            <a:xfrm>
              <a:off x="2283421" y="2452286"/>
              <a:ext cx="1223412"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Trebuchet MS" panose="020B0603020202020204"/>
                  <a:ea typeface="+mn-ea"/>
                  <a:cs typeface="+mn-cs"/>
                </a:rPr>
                <a:t>Desktop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Trebuchet MS" panose="020B0603020202020204"/>
                  <a:ea typeface="+mn-ea"/>
                  <a:cs typeface="+mn-cs"/>
                </a:rPr>
                <a:t>Publishing </a:t>
              </a:r>
              <a:endParaRPr kumimoji="0" lang="en-ZA"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6" name="Rectangle 15">
              <a:extLst>
                <a:ext uri="{FF2B5EF4-FFF2-40B4-BE49-F238E27FC236}">
                  <a16:creationId xmlns:a16="http://schemas.microsoft.com/office/drawing/2014/main" id="{46A9DB03-0C27-7434-B46F-6D5C20D298C8}"/>
                </a:ext>
              </a:extLst>
            </p:cNvPr>
            <p:cNvSpPr/>
            <p:nvPr/>
          </p:nvSpPr>
          <p:spPr>
            <a:xfrm>
              <a:off x="6678577" y="3471044"/>
              <a:ext cx="1464055" cy="646331"/>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Trebuchet MS" panose="020B0603020202020204"/>
                  <a:ea typeface="+mn-ea"/>
                  <a:cs typeface="+mn-cs"/>
                </a:rPr>
                <a:t>Change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Trebuchet MS" panose="020B0603020202020204"/>
                  <a:ea typeface="+mn-ea"/>
                  <a:cs typeface="+mn-cs"/>
                </a:rPr>
                <a:t>Management</a:t>
              </a:r>
              <a:endParaRPr kumimoji="0" lang="en-ZA"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Rectangle 16">
              <a:extLst>
                <a:ext uri="{FF2B5EF4-FFF2-40B4-BE49-F238E27FC236}">
                  <a16:creationId xmlns:a16="http://schemas.microsoft.com/office/drawing/2014/main" id="{F2048BDC-6D55-8D84-D56C-1873B87C006B}"/>
                </a:ext>
              </a:extLst>
            </p:cNvPr>
            <p:cNvSpPr/>
            <p:nvPr/>
          </p:nvSpPr>
          <p:spPr>
            <a:xfrm>
              <a:off x="7698787" y="1641983"/>
              <a:ext cx="1709763"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Trebuchet MS" panose="020B0603020202020204"/>
                  <a:ea typeface="+mn-ea"/>
                  <a:cs typeface="+mn-cs"/>
                </a:rPr>
                <a:t>Logistic Support</a:t>
              </a:r>
              <a:endParaRPr kumimoji="0" lang="en-ZA"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Rectangle 17">
              <a:extLst>
                <a:ext uri="{FF2B5EF4-FFF2-40B4-BE49-F238E27FC236}">
                  <a16:creationId xmlns:a16="http://schemas.microsoft.com/office/drawing/2014/main" id="{220EBD23-081A-8CC1-E916-C5A7DDD861B2}"/>
                </a:ext>
              </a:extLst>
            </p:cNvPr>
            <p:cNvSpPr/>
            <p:nvPr/>
          </p:nvSpPr>
          <p:spPr>
            <a:xfrm>
              <a:off x="6529877" y="2485288"/>
              <a:ext cx="1168910"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Trebuchet MS" panose="020B0603020202020204"/>
                  <a:ea typeface="+mn-ea"/>
                  <a:cs typeface="+mn-cs"/>
                </a:rPr>
                <a:t>Research</a:t>
              </a:r>
              <a:endParaRPr kumimoji="0" lang="en-ZA"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grpSp>
    </p:spTree>
    <p:custDataLst>
      <p:tags r:id="rId1"/>
    </p:custDataLst>
    <p:extLst>
      <p:ext uri="{BB962C8B-B14F-4D97-AF65-F5344CB8AC3E}">
        <p14:creationId xmlns:p14="http://schemas.microsoft.com/office/powerpoint/2010/main" val="3493947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Lego Learning: The Building Blocks of Data Visualization | The TIBCO Blo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3701" y="2303823"/>
            <a:ext cx="5905500" cy="342900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064783" y="364831"/>
            <a:ext cx="5934076" cy="1938992"/>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0"/>
                <a:solidFill>
                  <a:srgbClr val="0D2737"/>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Design Smart From The Start. </a:t>
            </a:r>
          </a:p>
        </p:txBody>
      </p:sp>
    </p:spTree>
    <p:custDataLst>
      <p:tags r:id="rId1"/>
    </p:custDataLst>
    <p:extLst>
      <p:ext uri="{BB962C8B-B14F-4D97-AF65-F5344CB8AC3E}">
        <p14:creationId xmlns:p14="http://schemas.microsoft.com/office/powerpoint/2010/main" val="2824237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lated imag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370130" y="1233034"/>
            <a:ext cx="3838575" cy="383857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75403" y="595449"/>
            <a:ext cx="6328168" cy="6494085"/>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Georgia" panose="02040502050405020303" pitchFamily="18" charset="0"/>
                <a:ea typeface="+mn-ea"/>
                <a:cs typeface="+mn-cs"/>
              </a:rPr>
              <a:t>L</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earner centered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Georgia" panose="02040502050405020303" pitchFamily="18" charset="0"/>
                <a:ea typeface="+mn-ea"/>
                <a:cs typeface="+mn-cs"/>
              </a:rPr>
              <a:t>E</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ffective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Georgia" panose="02040502050405020303" pitchFamily="18" charset="0"/>
                <a:ea typeface="+mn-ea"/>
                <a:cs typeface="+mn-cs"/>
              </a:rPr>
              <a:t>A</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rtistic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Georgia" panose="02040502050405020303" pitchFamily="18" charset="0"/>
                <a:ea typeface="+mn-ea"/>
                <a:cs typeface="+mn-cs"/>
              </a:rPr>
              <a:t>R</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ealistic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Georgia" panose="02040502050405020303" pitchFamily="18" charset="0"/>
                <a:ea typeface="+mn-ea"/>
                <a:cs typeface="+mn-cs"/>
              </a:rPr>
              <a:t>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euroscientific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Georgia" panose="02040502050405020303" pitchFamily="18" charset="0"/>
                <a:ea typeface="+mn-ea"/>
                <a:cs typeface="+mn-cs"/>
              </a:rPr>
              <a:t>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nteresting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Georgia" panose="02040502050405020303" pitchFamily="18" charset="0"/>
                <a:ea typeface="+mn-ea"/>
                <a:cs typeface="+mn-cs"/>
              </a:rPr>
              <a:t>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eed orientated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Georgia" panose="02040502050405020303" pitchFamily="18" charset="0"/>
                <a:ea typeface="+mn-ea"/>
                <a:cs typeface="+mn-cs"/>
              </a:rPr>
              <a:t>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rounded in theory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2" name="Rectangle 1"/>
          <p:cNvSpPr/>
          <p:nvPr/>
        </p:nvSpPr>
        <p:spPr>
          <a:xfrm>
            <a:off x="8178437" y="916626"/>
            <a:ext cx="3682130" cy="415498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D</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ynamic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E</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valuative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S</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cientific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I</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nteractive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oal orientated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N</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ecessary</a:t>
            </a:r>
          </a:p>
        </p:txBody>
      </p:sp>
    </p:spTree>
    <p:custDataLst>
      <p:tags r:id="rId1"/>
    </p:custDataLst>
    <p:extLst>
      <p:ext uri="{BB962C8B-B14F-4D97-AF65-F5344CB8AC3E}">
        <p14:creationId xmlns:p14="http://schemas.microsoft.com/office/powerpoint/2010/main" val="1983963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A60A8C9-55D1-994F-7437-E086DD1F5C98}"/>
              </a:ext>
            </a:extLst>
          </p:cNvPr>
          <p:cNvPicPr>
            <a:picLocks noChangeAspect="1"/>
          </p:cNvPicPr>
          <p:nvPr/>
        </p:nvPicPr>
        <p:blipFill>
          <a:blip r:embed="rId2"/>
          <a:stretch>
            <a:fillRect/>
          </a:stretch>
        </p:blipFill>
        <p:spPr>
          <a:xfrm>
            <a:off x="3386137" y="42862"/>
            <a:ext cx="5419725" cy="6772275"/>
          </a:xfrm>
          <a:prstGeom prst="rect">
            <a:avLst/>
          </a:prstGeom>
        </p:spPr>
      </p:pic>
    </p:spTree>
    <p:extLst>
      <p:ext uri="{BB962C8B-B14F-4D97-AF65-F5344CB8AC3E}">
        <p14:creationId xmlns:p14="http://schemas.microsoft.com/office/powerpoint/2010/main" val="2614670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77C02-AAE4-AC0C-A2F0-83B330E71E9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DD5228E-732F-632F-AB0A-9AC9B2DB7214}"/>
              </a:ext>
            </a:extLst>
          </p:cNvPr>
          <p:cNvPicPr>
            <a:picLocks noChangeAspect="1"/>
          </p:cNvPicPr>
          <p:nvPr/>
        </p:nvPicPr>
        <p:blipFill>
          <a:blip r:embed="rId2"/>
          <a:stretch>
            <a:fillRect/>
          </a:stretch>
        </p:blipFill>
        <p:spPr>
          <a:xfrm>
            <a:off x="74422" y="799011"/>
            <a:ext cx="12043156" cy="5259977"/>
          </a:xfrm>
          <a:prstGeom prst="rect">
            <a:avLst/>
          </a:prstGeom>
        </p:spPr>
      </p:pic>
    </p:spTree>
    <p:extLst>
      <p:ext uri="{BB962C8B-B14F-4D97-AF65-F5344CB8AC3E}">
        <p14:creationId xmlns:p14="http://schemas.microsoft.com/office/powerpoint/2010/main" val="1305640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BF2AC-A539-317B-D239-40620F8596D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7D7243E-9F09-4487-4E02-832715128349}"/>
              </a:ext>
            </a:extLst>
          </p:cNvPr>
          <p:cNvSpPr/>
          <p:nvPr/>
        </p:nvSpPr>
        <p:spPr>
          <a:xfrm>
            <a:off x="-1" y="0"/>
            <a:ext cx="12192001" cy="6858000"/>
          </a:xfrm>
          <a:prstGeom prst="rect">
            <a:avLst/>
          </a:prstGeom>
          <a:solidFill>
            <a:srgbClr val="92D05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82B74A"/>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9338B46E-B995-84F7-2CA2-6DCA763D6EA3}"/>
              </a:ext>
            </a:extLst>
          </p:cNvPr>
          <p:cNvSpPr/>
          <p:nvPr/>
        </p:nvSpPr>
        <p:spPr>
          <a:xfrm>
            <a:off x="1596369" y="2551837"/>
            <a:ext cx="4499630" cy="1754326"/>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54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Part 1: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Active Learning</a:t>
            </a:r>
            <a:endParaRPr kumimoji="0" lang="en-US"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endParaRPr>
          </a:p>
        </p:txBody>
      </p:sp>
      <p:sp>
        <p:nvSpPr>
          <p:cNvPr id="7" name="Isosceles Triangle 6">
            <a:extLst>
              <a:ext uri="{FF2B5EF4-FFF2-40B4-BE49-F238E27FC236}">
                <a16:creationId xmlns:a16="http://schemas.microsoft.com/office/drawing/2014/main" id="{C83D81E4-202E-E371-02FD-DD5DC9377902}"/>
              </a:ext>
            </a:extLst>
          </p:cNvPr>
          <p:cNvSpPr/>
          <p:nvPr/>
        </p:nvSpPr>
        <p:spPr>
          <a:xfrm rot="18938647">
            <a:off x="-704614" y="-181574"/>
            <a:ext cx="2079889" cy="1026480"/>
          </a:xfrm>
          <a:prstGeom prst="triangle">
            <a:avLst/>
          </a:prstGeom>
          <a:solidFill>
            <a:srgbClr val="193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DD002"/>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150459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C9D78-8CB2-8A9A-681E-446E06E6714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E07FB49-D875-0A25-007D-C85DB9579CC5}"/>
              </a:ext>
            </a:extLst>
          </p:cNvPr>
          <p:cNvPicPr>
            <a:picLocks noChangeAspect="1"/>
          </p:cNvPicPr>
          <p:nvPr/>
        </p:nvPicPr>
        <p:blipFill>
          <a:blip r:embed="rId2"/>
          <a:stretch>
            <a:fillRect/>
          </a:stretch>
        </p:blipFill>
        <p:spPr>
          <a:xfrm>
            <a:off x="2293082" y="0"/>
            <a:ext cx="7605836" cy="6858000"/>
          </a:xfrm>
          <a:prstGeom prst="rect">
            <a:avLst/>
          </a:prstGeom>
        </p:spPr>
      </p:pic>
    </p:spTree>
    <p:extLst>
      <p:ext uri="{BB962C8B-B14F-4D97-AF65-F5344CB8AC3E}">
        <p14:creationId xmlns:p14="http://schemas.microsoft.com/office/powerpoint/2010/main" val="6297068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8CEB8-59AD-CD87-0425-2DD9F29516A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3A52248-140A-C55D-E997-675139E91B06}"/>
              </a:ext>
            </a:extLst>
          </p:cNvPr>
          <p:cNvPicPr>
            <a:picLocks noChangeAspect="1"/>
          </p:cNvPicPr>
          <p:nvPr/>
        </p:nvPicPr>
        <p:blipFill>
          <a:blip r:embed="rId2"/>
          <a:stretch>
            <a:fillRect/>
          </a:stretch>
        </p:blipFill>
        <p:spPr>
          <a:xfrm>
            <a:off x="3142342" y="0"/>
            <a:ext cx="6187117" cy="2119256"/>
          </a:xfrm>
          <a:prstGeom prst="rect">
            <a:avLst/>
          </a:prstGeom>
        </p:spPr>
      </p:pic>
      <p:pic>
        <p:nvPicPr>
          <p:cNvPr id="6" name="Picture 5">
            <a:extLst>
              <a:ext uri="{FF2B5EF4-FFF2-40B4-BE49-F238E27FC236}">
                <a16:creationId xmlns:a16="http://schemas.microsoft.com/office/drawing/2014/main" id="{A40FE45D-F77D-93C2-C06E-1981E2CD91DF}"/>
              </a:ext>
            </a:extLst>
          </p:cNvPr>
          <p:cNvPicPr>
            <a:picLocks noChangeAspect="1"/>
          </p:cNvPicPr>
          <p:nvPr/>
        </p:nvPicPr>
        <p:blipFill>
          <a:blip r:embed="rId3"/>
          <a:stretch>
            <a:fillRect/>
          </a:stretch>
        </p:blipFill>
        <p:spPr>
          <a:xfrm>
            <a:off x="1674292" y="2023416"/>
            <a:ext cx="8906984" cy="4834584"/>
          </a:xfrm>
          <a:prstGeom prst="rect">
            <a:avLst/>
          </a:prstGeom>
        </p:spPr>
      </p:pic>
    </p:spTree>
    <p:extLst>
      <p:ext uri="{BB962C8B-B14F-4D97-AF65-F5344CB8AC3E}">
        <p14:creationId xmlns:p14="http://schemas.microsoft.com/office/powerpoint/2010/main" val="2581099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1D8984-C62E-3834-9E79-44C93F3B5BB0}"/>
              </a:ext>
            </a:extLst>
          </p:cNvPr>
          <p:cNvPicPr>
            <a:picLocks noChangeAspect="1"/>
          </p:cNvPicPr>
          <p:nvPr/>
        </p:nvPicPr>
        <p:blipFill>
          <a:blip r:embed="rId2"/>
          <a:stretch>
            <a:fillRect/>
          </a:stretch>
        </p:blipFill>
        <p:spPr>
          <a:xfrm>
            <a:off x="1075765" y="461288"/>
            <a:ext cx="10434918" cy="6099793"/>
          </a:xfrm>
          <a:prstGeom prst="rect">
            <a:avLst/>
          </a:prstGeom>
        </p:spPr>
      </p:pic>
    </p:spTree>
    <p:extLst>
      <p:ext uri="{BB962C8B-B14F-4D97-AF65-F5344CB8AC3E}">
        <p14:creationId xmlns:p14="http://schemas.microsoft.com/office/powerpoint/2010/main" val="13413557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13B1D-9DB8-F376-4209-66C882A622BA}"/>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DE965373-92E9-2AE2-6A2B-50343402F087}"/>
              </a:ext>
            </a:extLst>
          </p:cNvPr>
          <p:cNvSpPr txBox="1"/>
          <p:nvPr/>
        </p:nvSpPr>
        <p:spPr>
          <a:xfrm>
            <a:off x="562086" y="1434340"/>
            <a:ext cx="8237669" cy="369332"/>
          </a:xfrm>
          <a:prstGeom prst="rect">
            <a:avLst/>
          </a:prstGeom>
          <a:noFill/>
        </p:spPr>
        <p:txBody>
          <a:bodyPr wrap="square">
            <a:spAutoFit/>
          </a:bodyPr>
          <a:lstStyle/>
          <a:p>
            <a:r>
              <a:rPr lang="en-US" b="1" i="0" dirty="0">
                <a:solidFill>
                  <a:srgbClr val="132E51"/>
                </a:solidFill>
                <a:effectLst/>
              </a:rPr>
              <a:t>Step 1: Access Course Site: </a:t>
            </a:r>
            <a:r>
              <a:rPr lang="en-ZA" b="1" i="0" dirty="0">
                <a:solidFill>
                  <a:srgbClr val="1D2125"/>
                </a:solidFill>
                <a:effectLst/>
                <a:latin typeface="-apple-system"/>
              </a:rPr>
              <a:t>Becoming A Digital Educator (2025)</a:t>
            </a:r>
          </a:p>
        </p:txBody>
      </p:sp>
      <p:sp>
        <p:nvSpPr>
          <p:cNvPr id="9" name="TextBox 8">
            <a:extLst>
              <a:ext uri="{FF2B5EF4-FFF2-40B4-BE49-F238E27FC236}">
                <a16:creationId xmlns:a16="http://schemas.microsoft.com/office/drawing/2014/main" id="{1C386319-D49F-2243-01AC-9E46D6D307C8}"/>
              </a:ext>
            </a:extLst>
          </p:cNvPr>
          <p:cNvSpPr txBox="1"/>
          <p:nvPr/>
        </p:nvSpPr>
        <p:spPr>
          <a:xfrm>
            <a:off x="562086" y="1866000"/>
            <a:ext cx="10776473" cy="646331"/>
          </a:xfrm>
          <a:prstGeom prst="rect">
            <a:avLst/>
          </a:prstGeom>
          <a:noFill/>
        </p:spPr>
        <p:txBody>
          <a:bodyPr wrap="square">
            <a:spAutoFit/>
          </a:bodyPr>
          <a:lstStyle/>
          <a:p>
            <a:r>
              <a:rPr lang="en-US" b="0" i="0" dirty="0">
                <a:solidFill>
                  <a:srgbClr val="132E51"/>
                </a:solidFill>
                <a:effectLst/>
              </a:rPr>
              <a:t>The entire SLP is hosted and facilitated on the Nelson Mandela University FUNDA Learning Management System. You will need a Smartphone / Laptop and internet access to participate in this Online SLP.</a:t>
            </a:r>
            <a:endParaRPr lang="en-ZA" dirty="0"/>
          </a:p>
        </p:txBody>
      </p:sp>
      <p:sp>
        <p:nvSpPr>
          <p:cNvPr id="12" name="TextBox 11">
            <a:extLst>
              <a:ext uri="{FF2B5EF4-FFF2-40B4-BE49-F238E27FC236}">
                <a16:creationId xmlns:a16="http://schemas.microsoft.com/office/drawing/2014/main" id="{ABA8714D-4F35-906E-C8BD-A9B32E7CDBDB}"/>
              </a:ext>
            </a:extLst>
          </p:cNvPr>
          <p:cNvSpPr txBox="1"/>
          <p:nvPr/>
        </p:nvSpPr>
        <p:spPr>
          <a:xfrm>
            <a:off x="5287379" y="2668071"/>
            <a:ext cx="2737824" cy="646331"/>
          </a:xfrm>
          <a:prstGeom prst="rect">
            <a:avLst/>
          </a:prstGeom>
          <a:noFill/>
        </p:spPr>
        <p:txBody>
          <a:bodyPr wrap="square">
            <a:spAutoFit/>
          </a:bodyPr>
          <a:lstStyle/>
          <a:p>
            <a:pPr algn="ctr" rtl="0"/>
            <a:r>
              <a:rPr lang="en-US" b="1" i="0" cap="all" dirty="0">
                <a:solidFill>
                  <a:srgbClr val="132E51"/>
                </a:solidFill>
                <a:effectLst/>
              </a:rPr>
              <a:t>Click or scan </a:t>
            </a:r>
            <a:endParaRPr lang="en-US" cap="all" dirty="0">
              <a:effectLst/>
            </a:endParaRPr>
          </a:p>
          <a:p>
            <a:pPr algn="ctr" rtl="0"/>
            <a:r>
              <a:rPr lang="en-US" b="1" i="0" cap="all" dirty="0">
                <a:solidFill>
                  <a:srgbClr val="132E51"/>
                </a:solidFill>
                <a:effectLst/>
              </a:rPr>
              <a:t>the </a:t>
            </a:r>
            <a:r>
              <a:rPr lang="en-US" b="1" i="0" cap="all" dirty="0" err="1">
                <a:solidFill>
                  <a:srgbClr val="132E51"/>
                </a:solidFill>
                <a:effectLst/>
              </a:rPr>
              <a:t>qr</a:t>
            </a:r>
            <a:r>
              <a:rPr lang="en-US" b="1" i="0" cap="all" dirty="0">
                <a:solidFill>
                  <a:srgbClr val="132E51"/>
                </a:solidFill>
                <a:effectLst/>
              </a:rPr>
              <a:t> code</a:t>
            </a:r>
            <a:endParaRPr lang="en-US" cap="all" dirty="0">
              <a:effectLst/>
            </a:endParaRPr>
          </a:p>
        </p:txBody>
      </p:sp>
      <p:pic>
        <p:nvPicPr>
          <p:cNvPr id="14" name="Picture 13" descr="A qr code with people on a computer screen&#10;&#10;AI-generated content may be incorrect.">
            <a:extLst>
              <a:ext uri="{FF2B5EF4-FFF2-40B4-BE49-F238E27FC236}">
                <a16:creationId xmlns:a16="http://schemas.microsoft.com/office/drawing/2014/main" id="{E9501355-B4F5-D432-EF1A-3BE1AB9A70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8317" y="3266279"/>
            <a:ext cx="2515948" cy="2515948"/>
          </a:xfrm>
          <a:prstGeom prst="rect">
            <a:avLst/>
          </a:prstGeom>
        </p:spPr>
      </p:pic>
      <p:pic>
        <p:nvPicPr>
          <p:cNvPr id="16" name="Picture 15">
            <a:extLst>
              <a:ext uri="{FF2B5EF4-FFF2-40B4-BE49-F238E27FC236}">
                <a16:creationId xmlns:a16="http://schemas.microsoft.com/office/drawing/2014/main" id="{2E478D49-26F5-5536-346E-7B5651E91BF5}"/>
              </a:ext>
            </a:extLst>
          </p:cNvPr>
          <p:cNvPicPr>
            <a:picLocks noChangeAspect="1"/>
          </p:cNvPicPr>
          <p:nvPr/>
        </p:nvPicPr>
        <p:blipFill>
          <a:blip r:embed="rId4"/>
          <a:stretch>
            <a:fillRect/>
          </a:stretch>
        </p:blipFill>
        <p:spPr>
          <a:xfrm>
            <a:off x="257623" y="148163"/>
            <a:ext cx="1543050" cy="1181100"/>
          </a:xfrm>
          <a:prstGeom prst="rect">
            <a:avLst/>
          </a:prstGeom>
        </p:spPr>
      </p:pic>
      <p:sp>
        <p:nvSpPr>
          <p:cNvPr id="17" name="TextBox 16">
            <a:extLst>
              <a:ext uri="{FF2B5EF4-FFF2-40B4-BE49-F238E27FC236}">
                <a16:creationId xmlns:a16="http://schemas.microsoft.com/office/drawing/2014/main" id="{57E4F980-BC27-17DA-59C8-69E460AC8BA4}"/>
              </a:ext>
            </a:extLst>
          </p:cNvPr>
          <p:cNvSpPr txBox="1"/>
          <p:nvPr/>
        </p:nvSpPr>
        <p:spPr>
          <a:xfrm>
            <a:off x="1937274" y="485189"/>
            <a:ext cx="6094206" cy="646331"/>
          </a:xfrm>
          <a:prstGeom prst="rect">
            <a:avLst/>
          </a:prstGeom>
          <a:noFill/>
        </p:spPr>
        <p:txBody>
          <a:bodyPr wrap="square">
            <a:spAutoFit/>
          </a:bodyPr>
          <a:lstStyle/>
          <a:p>
            <a:r>
              <a:rPr lang="en-US" sz="3600" b="1" i="0" dirty="0">
                <a:solidFill>
                  <a:srgbClr val="132E51"/>
                </a:solidFill>
                <a:effectLst/>
                <a:latin typeface="Nunito Sans" pitchFamily="2" charset="0"/>
              </a:rPr>
              <a:t>SIGN UP</a:t>
            </a:r>
            <a:endParaRPr lang="en-ZA" sz="3600" b="1" dirty="0">
              <a:latin typeface="Nunito Sans" pitchFamily="2" charset="0"/>
            </a:endParaRPr>
          </a:p>
        </p:txBody>
      </p:sp>
      <p:sp>
        <p:nvSpPr>
          <p:cNvPr id="19" name="TextBox 18">
            <a:extLst>
              <a:ext uri="{FF2B5EF4-FFF2-40B4-BE49-F238E27FC236}">
                <a16:creationId xmlns:a16="http://schemas.microsoft.com/office/drawing/2014/main" id="{88B77356-398C-67AC-ECE7-4F9BE289A3B8}"/>
              </a:ext>
            </a:extLst>
          </p:cNvPr>
          <p:cNvSpPr txBox="1"/>
          <p:nvPr/>
        </p:nvSpPr>
        <p:spPr>
          <a:xfrm>
            <a:off x="3800139" y="5806877"/>
            <a:ext cx="6094206" cy="369332"/>
          </a:xfrm>
          <a:prstGeom prst="rect">
            <a:avLst/>
          </a:prstGeom>
          <a:noFill/>
        </p:spPr>
        <p:txBody>
          <a:bodyPr wrap="square">
            <a:spAutoFit/>
          </a:bodyPr>
          <a:lstStyle/>
          <a:p>
            <a:r>
              <a:rPr lang="en-ZA" b="0" i="0" dirty="0">
                <a:solidFill>
                  <a:srgbClr val="545454"/>
                </a:solidFill>
                <a:effectLst/>
                <a:hlinkClick r:id="rId5"/>
              </a:rPr>
              <a:t>https://funda.mandela.ac.za/course/view.php?id=2402 </a:t>
            </a:r>
            <a:endParaRPr lang="en-ZA" dirty="0"/>
          </a:p>
        </p:txBody>
      </p:sp>
      <p:sp>
        <p:nvSpPr>
          <p:cNvPr id="21" name="TextBox 20">
            <a:extLst>
              <a:ext uri="{FF2B5EF4-FFF2-40B4-BE49-F238E27FC236}">
                <a16:creationId xmlns:a16="http://schemas.microsoft.com/office/drawing/2014/main" id="{EB80D8CA-372F-F428-BBE4-B3E77DEADFA7}"/>
              </a:ext>
            </a:extLst>
          </p:cNvPr>
          <p:cNvSpPr txBox="1"/>
          <p:nvPr/>
        </p:nvSpPr>
        <p:spPr>
          <a:xfrm>
            <a:off x="150608" y="6358919"/>
            <a:ext cx="4292300" cy="369332"/>
          </a:xfrm>
          <a:prstGeom prst="rect">
            <a:avLst/>
          </a:prstGeom>
          <a:noFill/>
        </p:spPr>
        <p:txBody>
          <a:bodyPr wrap="square">
            <a:spAutoFit/>
          </a:bodyPr>
          <a:lstStyle/>
          <a:p>
            <a:r>
              <a:rPr lang="en-ZA" b="1" i="0" dirty="0">
                <a:solidFill>
                  <a:srgbClr val="132E51"/>
                </a:solidFill>
                <a:effectLst/>
              </a:rPr>
              <a:t>Enrolment Key: FHSLoves</a:t>
            </a:r>
            <a:r>
              <a:rPr lang="en-ZA" b="1" dirty="0">
                <a:solidFill>
                  <a:srgbClr val="132E51"/>
                </a:solidFill>
              </a:rPr>
              <a:t>Learning2025</a:t>
            </a:r>
            <a:r>
              <a:rPr lang="en-ZA" b="1" i="0" dirty="0">
                <a:solidFill>
                  <a:srgbClr val="132E51"/>
                </a:solidFill>
                <a:effectLst/>
              </a:rPr>
              <a:t> </a:t>
            </a:r>
            <a:endParaRPr lang="en-ZA" dirty="0"/>
          </a:p>
        </p:txBody>
      </p:sp>
    </p:spTree>
    <p:custDataLst>
      <p:tags r:id="rId1"/>
    </p:custDataLst>
    <p:extLst>
      <p:ext uri="{BB962C8B-B14F-4D97-AF65-F5344CB8AC3E}">
        <p14:creationId xmlns:p14="http://schemas.microsoft.com/office/powerpoint/2010/main" val="5526826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57208-053B-C5E4-6E41-D4239416543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3121841-9334-3FA3-0392-15A69707104F}"/>
              </a:ext>
            </a:extLst>
          </p:cNvPr>
          <p:cNvSpPr/>
          <p:nvPr/>
        </p:nvSpPr>
        <p:spPr>
          <a:xfrm>
            <a:off x="-1" y="0"/>
            <a:ext cx="12192001" cy="6858000"/>
          </a:xfrm>
          <a:prstGeom prst="rect">
            <a:avLst/>
          </a:prstGeom>
          <a:solidFill>
            <a:srgbClr val="92D05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82B74A"/>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7E43A092-1216-9D15-C603-9B815D19ECF9}"/>
              </a:ext>
            </a:extLst>
          </p:cNvPr>
          <p:cNvSpPr/>
          <p:nvPr/>
        </p:nvSpPr>
        <p:spPr>
          <a:xfrm>
            <a:off x="1731823" y="2551837"/>
            <a:ext cx="7407925" cy="1754326"/>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54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Part 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Philosophies of Education</a:t>
            </a:r>
            <a:endParaRPr kumimoji="0" lang="en-US"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endParaRPr>
          </a:p>
        </p:txBody>
      </p:sp>
      <p:sp>
        <p:nvSpPr>
          <p:cNvPr id="7" name="Isosceles Triangle 6">
            <a:extLst>
              <a:ext uri="{FF2B5EF4-FFF2-40B4-BE49-F238E27FC236}">
                <a16:creationId xmlns:a16="http://schemas.microsoft.com/office/drawing/2014/main" id="{B17D0315-CAE5-E1EE-3022-9260F3F0EF9A}"/>
              </a:ext>
            </a:extLst>
          </p:cNvPr>
          <p:cNvSpPr/>
          <p:nvPr/>
        </p:nvSpPr>
        <p:spPr>
          <a:xfrm rot="18938647">
            <a:off x="-704614" y="-181574"/>
            <a:ext cx="2079889" cy="1026480"/>
          </a:xfrm>
          <a:prstGeom prst="triangle">
            <a:avLst/>
          </a:prstGeom>
          <a:solidFill>
            <a:srgbClr val="193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DD002"/>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381465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AB3CE-50DD-5C26-79D7-AE224E967E64}"/>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FB5BE4CE-2246-EFDC-A682-9E095C281850}"/>
              </a:ext>
            </a:extLst>
          </p:cNvPr>
          <p:cNvSpPr/>
          <p:nvPr/>
        </p:nvSpPr>
        <p:spPr>
          <a:xfrm>
            <a:off x="-1" y="0"/>
            <a:ext cx="10798629" cy="1581332"/>
          </a:xfrm>
          <a:prstGeom prst="rect">
            <a:avLst/>
          </a:prstGeom>
          <a:solidFill>
            <a:schemeClr val="bg1">
              <a:lumMod val="50000"/>
              <a:alpha val="9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09CBB4A-0AA0-25C0-D123-D34C5595638C}"/>
              </a:ext>
            </a:extLst>
          </p:cNvPr>
          <p:cNvSpPr/>
          <p:nvPr/>
        </p:nvSpPr>
        <p:spPr>
          <a:xfrm>
            <a:off x="1851832" y="375167"/>
            <a:ext cx="4697120" cy="830997"/>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48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Quick Question</a:t>
            </a:r>
            <a:endParaRPr kumimoji="0" lang="en-US" sz="48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endParaRPr>
          </a:p>
        </p:txBody>
      </p:sp>
      <p:sp>
        <p:nvSpPr>
          <p:cNvPr id="23" name="Isosceles Triangle 22">
            <a:extLst>
              <a:ext uri="{FF2B5EF4-FFF2-40B4-BE49-F238E27FC236}">
                <a16:creationId xmlns:a16="http://schemas.microsoft.com/office/drawing/2014/main" id="{26B17CF9-6207-EA4C-046E-CBDC935B7586}"/>
              </a:ext>
            </a:extLst>
          </p:cNvPr>
          <p:cNvSpPr/>
          <p:nvPr/>
        </p:nvSpPr>
        <p:spPr>
          <a:xfrm rot="18938647">
            <a:off x="-704614" y="-181574"/>
            <a:ext cx="2079889" cy="1026480"/>
          </a:xfrm>
          <a:prstGeom prst="triangle">
            <a:avLst/>
          </a:prstGeom>
          <a:solidFill>
            <a:srgbClr val="FFB81C">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DD002"/>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C30F096-B909-C317-56FD-9397CA5FB9EE}"/>
              </a:ext>
            </a:extLst>
          </p:cNvPr>
          <p:cNvSpPr/>
          <p:nvPr/>
        </p:nvSpPr>
        <p:spPr>
          <a:xfrm>
            <a:off x="821318" y="2188024"/>
            <a:ext cx="9982200" cy="3416320"/>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gency FB" panose="020B0503020202020204" pitchFamily="34" charset="0"/>
                <a:ea typeface="+mn-ea"/>
                <a:cs typeface="+mn-cs"/>
              </a:rPr>
              <a:t>If you are not making design decisions based on evidence,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gency FB" panose="020B05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gency FB" panose="020B0503020202020204" pitchFamily="34" charset="0"/>
                <a:ea typeface="+mn-ea"/>
                <a:cs typeface="+mn-cs"/>
              </a:rPr>
              <a:t>then what are design decisions based on?</a:t>
            </a:r>
          </a:p>
        </p:txBody>
      </p:sp>
      <p:pic>
        <p:nvPicPr>
          <p:cNvPr id="8" name="Picture 2" descr="Free Icon | Question mark">
            <a:extLst>
              <a:ext uri="{FF2B5EF4-FFF2-40B4-BE49-F238E27FC236}">
                <a16:creationId xmlns:a16="http://schemas.microsoft.com/office/drawing/2014/main" id="{988D75A1-B638-14B3-1BA9-E21BEAD47909}"/>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58808" y="384770"/>
            <a:ext cx="818995" cy="81899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44274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3428" y="6838950"/>
            <a:ext cx="11149947" cy="2862322"/>
          </a:xfrm>
          <a:prstGeom prst="rect">
            <a:avLst/>
          </a:prstGeom>
          <a:noFill/>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920133" y="784768"/>
            <a:ext cx="9098262" cy="369332"/>
          </a:xfrm>
          <a:prstGeom prst="rect">
            <a:avLst/>
          </a:prstGeom>
          <a:noFill/>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Protruding Research tells us that: </a:t>
            </a:r>
          </a:p>
        </p:txBody>
      </p:sp>
      <p:pic>
        <p:nvPicPr>
          <p:cNvPr id="14338" name="Picture 2" descr="Image result for students then and now"/>
          <p:cNvPicPr>
            <a:picLocks noChangeAspect="1" noChangeArrowheads="1"/>
          </p:cNvPicPr>
          <p:nvPr/>
        </p:nvPicPr>
        <p:blipFill rotWithShape="1">
          <a:blip r:embed="rId4">
            <a:extLst>
              <a:ext uri="{28A0092B-C50C-407E-A947-70E740481C1C}">
                <a14:useLocalDpi xmlns:a14="http://schemas.microsoft.com/office/drawing/2010/main" val="0"/>
              </a:ext>
            </a:extLst>
          </a:blip>
          <a:srcRect t="12638" r="1058"/>
          <a:stretch/>
        </p:blipFill>
        <p:spPr bwMode="auto">
          <a:xfrm>
            <a:off x="0" y="0"/>
            <a:ext cx="12192000" cy="593467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5934670"/>
            <a:ext cx="12192000" cy="147732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Students live, work, play and without exception, learn, in a manner that is fundamentally different from those of previous generations.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Students also have different learning needs, and different learning goals.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(Binkley et al., 2012; Garrison, 2016).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4935610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hought Bubble: Cloud 1">
            <a:extLst>
              <a:ext uri="{FF2B5EF4-FFF2-40B4-BE49-F238E27FC236}">
                <a16:creationId xmlns:a16="http://schemas.microsoft.com/office/drawing/2014/main" id="{62017C85-C083-F193-31BB-A147154713FD}"/>
              </a:ext>
            </a:extLst>
          </p:cNvPr>
          <p:cNvSpPr/>
          <p:nvPr/>
        </p:nvSpPr>
        <p:spPr>
          <a:xfrm>
            <a:off x="2557464" y="115888"/>
            <a:ext cx="7786687" cy="5797550"/>
          </a:xfrm>
          <a:prstGeom prst="cloudCallout">
            <a:avLst>
              <a:gd name="adj1" fmla="val -50391"/>
              <a:gd name="adj2" fmla="val 53816"/>
            </a:avLst>
          </a:prstGeom>
        </p:spPr>
        <p:style>
          <a:lnRef idx="2">
            <a:schemeClr val="accent6">
              <a:shade val="15000"/>
            </a:schemeClr>
          </a:lnRef>
          <a:fillRef idx="1">
            <a:schemeClr val="accent6"/>
          </a:fillRef>
          <a:effectRef idx="0">
            <a:schemeClr val="accent6"/>
          </a:effectRef>
          <a:fontRef idx="minor">
            <a:schemeClr val="lt1"/>
          </a:fontRef>
        </p:style>
        <p:txBody>
          <a:bodyPr anchor="ctr"/>
          <a:lstStyle/>
          <a:p>
            <a:pPr algn="ctr">
              <a:lnSpc>
                <a:spcPct val="150000"/>
              </a:lnSpc>
              <a:spcAft>
                <a:spcPts val="800"/>
              </a:spcAft>
              <a:defRPr/>
            </a:pPr>
            <a:r>
              <a:rPr lang="en-ZA" sz="2800" b="1" kern="0" dirty="0">
                <a:latin typeface="Aptos" panose="020B0004020202020204" pitchFamily="34" charset="0"/>
                <a:ea typeface="Times New Roman" panose="02020603050405020304" pitchFamily="18" charset="0"/>
                <a:cs typeface="Times New Roman" panose="02020603050405020304" pitchFamily="18" charset="0"/>
              </a:rPr>
              <a:t>WHAT ARE YOUR THOUGHTS ON THE IMPORTANCE OF UNDERSTANDING LEARNING THEORIES AND HAVING A THEORIST/S THAT GUIDES YOUR THINKING AND TEACHING? </a:t>
            </a:r>
            <a:endParaRPr lang="en-ZA" sz="2400" b="1" kern="100" dirty="0">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11CDEF06-3BF9-5A2D-4275-C80D00BB10E5}"/>
              </a:ext>
            </a:extLst>
          </p:cNvPr>
          <p:cNvSpPr>
            <a:spLocks noGrp="1" noChangeArrowheads="1"/>
          </p:cNvSpPr>
          <p:nvPr>
            <p:ph type="title"/>
          </p:nvPr>
        </p:nvSpPr>
        <p:spPr/>
        <p:txBody>
          <a:bodyPr/>
          <a:lstStyle/>
          <a:p>
            <a:r>
              <a:rPr lang="en-ZA" altLang="en-US">
                <a:latin typeface="Aptos Black" panose="020B0004020202020204" pitchFamily="34" charset="0"/>
                <a:ea typeface="ＭＳ Ｐゴシック" panose="020B0600070205080204" pitchFamily="34" charset="-128"/>
              </a:rPr>
              <a:t>Importance</a:t>
            </a:r>
          </a:p>
        </p:txBody>
      </p:sp>
      <p:sp>
        <p:nvSpPr>
          <p:cNvPr id="3" name="Content Placeholder 2">
            <a:extLst>
              <a:ext uri="{FF2B5EF4-FFF2-40B4-BE49-F238E27FC236}">
                <a16:creationId xmlns:a16="http://schemas.microsoft.com/office/drawing/2014/main" id="{0BF1CF7D-365A-E247-81C5-88B025C5E1A8}"/>
              </a:ext>
            </a:extLst>
          </p:cNvPr>
          <p:cNvSpPr>
            <a:spLocks noGrp="1"/>
          </p:cNvSpPr>
          <p:nvPr>
            <p:ph idx="1"/>
          </p:nvPr>
        </p:nvSpPr>
        <p:spPr/>
        <p:txBody>
          <a:bodyPr/>
          <a:lstStyle/>
          <a:p>
            <a:pPr>
              <a:defRPr/>
            </a:pPr>
            <a:r>
              <a:rPr lang="en-ZA" b="1"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Frameworks for instruction</a:t>
            </a:r>
          </a:p>
          <a:p>
            <a:pPr>
              <a:defRPr/>
            </a:pPr>
            <a:r>
              <a:rPr lang="en-ZA" b="1"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Adapting to diverse learners</a:t>
            </a:r>
            <a:r>
              <a:rPr lang="en-ZA"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 </a:t>
            </a:r>
          </a:p>
          <a:p>
            <a:pPr>
              <a:defRPr/>
            </a:pPr>
            <a:r>
              <a:rPr lang="en-ZA" b="1"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Promoting effective curriculum development</a:t>
            </a:r>
            <a:r>
              <a:rPr lang="en-ZA"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 </a:t>
            </a:r>
            <a:endParaRPr lang="en-ZA" kern="100" dirty="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a:defRPr/>
            </a:pPr>
            <a:endParaRPr lang="en-ZA" sz="2400" kern="100" dirty="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a:defRPr/>
            </a:pPr>
            <a:endParaRPr lang="en-ZA" sz="1800" kern="100" dirty="0">
              <a:latin typeface="Aptos" panose="020B0004020202020204" pitchFamily="34" charset="0"/>
              <a:ea typeface="Aptos" panose="020B0004020202020204" pitchFamily="34" charset="0"/>
              <a:cs typeface="Times New Roman" panose="02020603050405020304" pitchFamily="18" charset="0"/>
            </a:endParaRPr>
          </a:p>
          <a:p>
            <a:pPr>
              <a:defRPr/>
            </a:pPr>
            <a:endParaRPr lang="en-ZA" dirty="0"/>
          </a:p>
        </p:txBody>
      </p:sp>
      <p:sp>
        <p:nvSpPr>
          <p:cNvPr id="4" name="Speech Bubble: Rectangle 3">
            <a:extLst>
              <a:ext uri="{FF2B5EF4-FFF2-40B4-BE49-F238E27FC236}">
                <a16:creationId xmlns:a16="http://schemas.microsoft.com/office/drawing/2014/main" id="{4BF0BF14-3475-4633-24A5-B5EF560679D7}"/>
              </a:ext>
            </a:extLst>
          </p:cNvPr>
          <p:cNvSpPr/>
          <p:nvPr/>
        </p:nvSpPr>
        <p:spPr>
          <a:xfrm>
            <a:off x="7724096" y="3874862"/>
            <a:ext cx="3457575" cy="2519363"/>
          </a:xfrm>
          <a:prstGeom prst="wedgeRectCallout">
            <a:avLst>
              <a:gd name="adj1" fmla="val -61854"/>
              <a:gd name="adj2" fmla="val -81403"/>
            </a:avLst>
          </a:prstGeom>
        </p:spPr>
        <p:style>
          <a:lnRef idx="2">
            <a:schemeClr val="accent2">
              <a:shade val="15000"/>
            </a:schemeClr>
          </a:lnRef>
          <a:fillRef idx="1">
            <a:schemeClr val="accent2"/>
          </a:fillRef>
          <a:effectRef idx="0">
            <a:schemeClr val="accent2"/>
          </a:effectRef>
          <a:fontRef idx="minor">
            <a:schemeClr val="lt1"/>
          </a:fontRef>
        </p:style>
        <p:txBody>
          <a:bodyPr anchor="ctr"/>
          <a:lstStyle/>
          <a:p>
            <a:pPr algn="ctr">
              <a:defRPr/>
            </a:pPr>
            <a:r>
              <a:rPr lang="en-ZA" dirty="0">
                <a:latin typeface="Aptos Black" panose="020F0502020204030204" pitchFamily="34" charset="0"/>
              </a:rPr>
              <a:t> </a:t>
            </a:r>
            <a:r>
              <a:rPr lang="en-ZA" sz="2800" dirty="0">
                <a:latin typeface="Aptos Black" panose="020F0502020204030204" pitchFamily="34" charset="0"/>
              </a:rPr>
              <a:t>Understanding the learning process</a:t>
            </a:r>
            <a:endParaRPr lang="en-ZA" dirty="0">
              <a:latin typeface="Aptos Black" panose="020F050202020403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A283085E-C311-C520-563E-0FDA16771322}"/>
              </a:ext>
            </a:extLst>
          </p:cNvPr>
          <p:cNvSpPr>
            <a:spLocks noGrp="1" noChangeArrowheads="1"/>
          </p:cNvSpPr>
          <p:nvPr>
            <p:ph type="title"/>
          </p:nvPr>
        </p:nvSpPr>
        <p:spPr/>
        <p:txBody>
          <a:bodyPr/>
          <a:lstStyle/>
          <a:p>
            <a:endParaRPr lang="en-ZA" altLang="en-US">
              <a:latin typeface="Avenir Medium" pitchFamily="34" charset="-78"/>
              <a:ea typeface="ＭＳ Ｐゴシック" panose="020B0600070205080204" pitchFamily="34" charset="-128"/>
            </a:endParaRPr>
          </a:p>
        </p:txBody>
      </p:sp>
      <p:sp>
        <p:nvSpPr>
          <p:cNvPr id="3" name="Content Placeholder 2">
            <a:extLst>
              <a:ext uri="{FF2B5EF4-FFF2-40B4-BE49-F238E27FC236}">
                <a16:creationId xmlns:a16="http://schemas.microsoft.com/office/drawing/2014/main" id="{75CB9991-6E3E-9AB9-8085-B690B03930C3}"/>
              </a:ext>
            </a:extLst>
          </p:cNvPr>
          <p:cNvSpPr>
            <a:spLocks noGrp="1"/>
          </p:cNvSpPr>
          <p:nvPr>
            <p:ph idx="1"/>
          </p:nvPr>
        </p:nvSpPr>
        <p:spPr/>
        <p:txBody>
          <a:bodyPr/>
          <a:lstStyle/>
          <a:p>
            <a:pPr>
              <a:defRPr/>
            </a:pPr>
            <a:r>
              <a:rPr lang="en-ZA" b="1"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Informed decision-making</a:t>
            </a:r>
            <a:r>
              <a:rPr lang="en-ZA"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 </a:t>
            </a:r>
            <a:endParaRPr lang="en-ZA" kern="100" dirty="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a:defRPr/>
            </a:pPr>
            <a:r>
              <a:rPr lang="en-ZA" b="1"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Effective classroom management</a:t>
            </a:r>
            <a:r>
              <a:rPr lang="en-ZA"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 </a:t>
            </a:r>
            <a:endParaRPr lang="en-ZA" kern="100" dirty="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a:defRPr/>
            </a:pPr>
            <a:r>
              <a:rPr lang="en-ZA" b="1"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Motivation and engagement</a:t>
            </a:r>
            <a:endParaRPr lang="en-ZA" kern="100" dirty="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a:defRPr/>
            </a:pPr>
            <a:r>
              <a:rPr lang="en-ZA" b="1"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Using technology effectively</a:t>
            </a:r>
            <a:endParaRPr lang="en-ZA" kern="100" dirty="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a:defRPr/>
            </a:pPr>
            <a:endParaRPr lang="en-ZA" dirty="0"/>
          </a:p>
        </p:txBody>
      </p:sp>
      <p:sp>
        <p:nvSpPr>
          <p:cNvPr id="4" name="Speech Bubble: Rectangle 3">
            <a:extLst>
              <a:ext uri="{FF2B5EF4-FFF2-40B4-BE49-F238E27FC236}">
                <a16:creationId xmlns:a16="http://schemas.microsoft.com/office/drawing/2014/main" id="{B71C9D7A-1CE5-CE71-3009-8AD11EF3877B}"/>
              </a:ext>
            </a:extLst>
          </p:cNvPr>
          <p:cNvSpPr/>
          <p:nvPr/>
        </p:nvSpPr>
        <p:spPr>
          <a:xfrm>
            <a:off x="7512279" y="4368800"/>
            <a:ext cx="3527425" cy="1943100"/>
          </a:xfrm>
          <a:prstGeom prst="wedgeRectCallout">
            <a:avLst>
              <a:gd name="adj1" fmla="val -88388"/>
              <a:gd name="adj2" fmla="val -83351"/>
            </a:avLst>
          </a:prstGeom>
        </p:spPr>
        <p:style>
          <a:lnRef idx="2">
            <a:schemeClr val="accent2">
              <a:shade val="15000"/>
            </a:schemeClr>
          </a:lnRef>
          <a:fillRef idx="1">
            <a:schemeClr val="accent2"/>
          </a:fillRef>
          <a:effectRef idx="0">
            <a:schemeClr val="accent2"/>
          </a:effectRef>
          <a:fontRef idx="minor">
            <a:schemeClr val="lt1"/>
          </a:fontRef>
        </p:style>
        <p:txBody>
          <a:bodyPr anchor="ctr"/>
          <a:lstStyle/>
          <a:p>
            <a:pPr algn="ctr">
              <a:lnSpc>
                <a:spcPct val="150000"/>
              </a:lnSpc>
              <a:spcAft>
                <a:spcPts val="800"/>
              </a:spcAft>
              <a:defRPr/>
            </a:pPr>
            <a:r>
              <a:rPr lang="en-ZA" sz="2800" b="1" kern="0" dirty="0">
                <a:latin typeface="Aptos" panose="020B0004020202020204" pitchFamily="34" charset="0"/>
                <a:ea typeface="Times New Roman" panose="02020603050405020304" pitchFamily="18" charset="0"/>
                <a:cs typeface="Times New Roman" panose="02020603050405020304" pitchFamily="18" charset="0"/>
              </a:rPr>
              <a:t>Enhancing teaching practices</a:t>
            </a:r>
            <a:endParaRPr lang="en-ZA" sz="2800" kern="100" dirty="0">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90B74-88E7-73E4-B42E-2B47E85ABC36}"/>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B577E507-DCC6-A446-D556-74C608FCCB28}"/>
              </a:ext>
            </a:extLst>
          </p:cNvPr>
          <p:cNvSpPr txBox="1">
            <a:spLocks noChangeArrowheads="1"/>
          </p:cNvSpPr>
          <p:nvPr/>
        </p:nvSpPr>
        <p:spPr>
          <a:xfrm>
            <a:off x="2124530" y="5968655"/>
            <a:ext cx="8227484" cy="7916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ZA" altLang="en-US" sz="4268" b="0" i="0" u="none" strike="noStrike" kern="1200" cap="none" spc="0" normalizeH="0" baseline="0" noProof="0" dirty="0">
                <a:ln>
                  <a:noFill/>
                </a:ln>
                <a:solidFill>
                  <a:prstClr val="black"/>
                </a:solidFill>
                <a:effectLst/>
                <a:uLnTx/>
                <a:uFillTx/>
                <a:latin typeface="Avenir Medium" panose="020B0603020203020204" pitchFamily="34" charset="-78"/>
                <a:ea typeface="+mj-ea"/>
                <a:cs typeface="+mj-cs"/>
                <a:hlinkClick r:id="rId4"/>
              </a:rPr>
              <a:t>https://tinyurl.com/LearningActive</a:t>
            </a:r>
            <a:r>
              <a:rPr kumimoji="0" lang="en-ZA" altLang="en-US" sz="4268" b="0" i="0" u="none" strike="noStrike" kern="1200" cap="none" spc="0" normalizeH="0" baseline="0" noProof="0" dirty="0">
                <a:ln>
                  <a:noFill/>
                </a:ln>
                <a:solidFill>
                  <a:prstClr val="black"/>
                </a:solidFill>
                <a:effectLst/>
                <a:uLnTx/>
                <a:uFillTx/>
                <a:latin typeface="Avenir Medium" panose="020B0603020203020204" pitchFamily="34" charset="-78"/>
                <a:ea typeface="+mj-ea"/>
                <a:cs typeface="+mj-cs"/>
              </a:rPr>
              <a:t> </a:t>
            </a:r>
          </a:p>
        </p:txBody>
      </p:sp>
      <p:pic>
        <p:nvPicPr>
          <p:cNvPr id="3" name="Picture 2">
            <a:extLst>
              <a:ext uri="{FF2B5EF4-FFF2-40B4-BE49-F238E27FC236}">
                <a16:creationId xmlns:a16="http://schemas.microsoft.com/office/drawing/2014/main" id="{E6C6A096-1E8E-507F-E4E1-F2BB95C6A9BD}"/>
              </a:ext>
            </a:extLst>
          </p:cNvPr>
          <p:cNvPicPr>
            <a:picLocks noChangeAspect="1"/>
          </p:cNvPicPr>
          <p:nvPr/>
        </p:nvPicPr>
        <p:blipFill>
          <a:blip r:embed="rId5"/>
          <a:stretch>
            <a:fillRect/>
          </a:stretch>
        </p:blipFill>
        <p:spPr>
          <a:xfrm>
            <a:off x="7849355" y="1792153"/>
            <a:ext cx="3989765" cy="4012650"/>
          </a:xfrm>
          <a:prstGeom prst="rect">
            <a:avLst/>
          </a:prstGeom>
        </p:spPr>
      </p:pic>
      <p:pic>
        <p:nvPicPr>
          <p:cNvPr id="1026" name="Picture 2" descr="Why Do Educators Love Using Padlet?">
            <a:extLst>
              <a:ext uri="{FF2B5EF4-FFF2-40B4-BE49-F238E27FC236}">
                <a16:creationId xmlns:a16="http://schemas.microsoft.com/office/drawing/2014/main" id="{026975D2-4006-68D5-8B86-74DAAA1BAF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67887" y="270493"/>
            <a:ext cx="4834551" cy="135780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2FA82D1-D7CE-A40A-66B6-78DFB6FD6DE2}"/>
              </a:ext>
            </a:extLst>
          </p:cNvPr>
          <p:cNvPicPr>
            <a:picLocks noChangeAspect="1"/>
          </p:cNvPicPr>
          <p:nvPr/>
        </p:nvPicPr>
        <p:blipFill>
          <a:blip r:embed="rId7"/>
          <a:srcRect b="53794"/>
          <a:stretch/>
        </p:blipFill>
        <p:spPr>
          <a:xfrm>
            <a:off x="231835" y="2610535"/>
            <a:ext cx="6704772" cy="2269217"/>
          </a:xfrm>
          <a:prstGeom prst="rect">
            <a:avLst/>
          </a:prstGeom>
        </p:spPr>
      </p:pic>
    </p:spTree>
    <p:custDataLst>
      <p:tags r:id="rId1"/>
    </p:custDataLst>
    <p:extLst>
      <p:ext uri="{BB962C8B-B14F-4D97-AF65-F5344CB8AC3E}">
        <p14:creationId xmlns:p14="http://schemas.microsoft.com/office/powerpoint/2010/main" val="30991051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684A0AA5-6D10-5284-0890-029DEF097451}"/>
              </a:ext>
            </a:extLst>
          </p:cNvPr>
          <p:cNvSpPr>
            <a:spLocks noGrp="1" noChangeArrowheads="1"/>
          </p:cNvSpPr>
          <p:nvPr>
            <p:ph type="title"/>
          </p:nvPr>
        </p:nvSpPr>
        <p:spPr/>
        <p:txBody>
          <a:bodyPr/>
          <a:lstStyle/>
          <a:p>
            <a:endParaRPr lang="en-ZA" altLang="en-US">
              <a:latin typeface="Avenir Medium" pitchFamily="34" charset="-78"/>
              <a:ea typeface="ＭＳ Ｐゴシック" panose="020B0600070205080204" pitchFamily="34" charset="-128"/>
            </a:endParaRPr>
          </a:p>
        </p:txBody>
      </p:sp>
      <p:sp>
        <p:nvSpPr>
          <p:cNvPr id="3" name="Content Placeholder 2">
            <a:extLst>
              <a:ext uri="{FF2B5EF4-FFF2-40B4-BE49-F238E27FC236}">
                <a16:creationId xmlns:a16="http://schemas.microsoft.com/office/drawing/2014/main" id="{DA843099-02D9-8797-FAEC-387D07A63822}"/>
              </a:ext>
            </a:extLst>
          </p:cNvPr>
          <p:cNvSpPr>
            <a:spLocks noGrp="1"/>
          </p:cNvSpPr>
          <p:nvPr>
            <p:ph idx="1"/>
          </p:nvPr>
        </p:nvSpPr>
        <p:spPr/>
        <p:txBody>
          <a:bodyPr/>
          <a:lstStyle/>
          <a:p>
            <a:pPr marL="342900" indent="-342900" algn="just">
              <a:lnSpc>
                <a:spcPct val="150000"/>
              </a:lnSpc>
              <a:spcAft>
                <a:spcPts val="800"/>
              </a:spcAft>
              <a:buSzPts val="1000"/>
              <a:buFont typeface="Symbol" panose="05050102010706020507" pitchFamily="18" charset="2"/>
              <a:buChar char=""/>
              <a:tabLst>
                <a:tab pos="457200" algn="l"/>
              </a:tabLst>
              <a:defRPr/>
            </a:pPr>
            <a:r>
              <a:rPr lang="en-ZA" b="1" dirty="0">
                <a:latin typeface="Aptos" panose="020B0004020202020204" pitchFamily="34" charset="0"/>
                <a:ea typeface="Times New Roman" panose="02020603050405020304" pitchFamily="18" charset="0"/>
                <a:cs typeface="Times New Roman" panose="02020603050405020304" pitchFamily="18" charset="0"/>
              </a:rPr>
              <a:t>Improved student outcomes</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gn="just">
              <a:lnSpc>
                <a:spcPct val="150000"/>
              </a:lnSpc>
              <a:spcAft>
                <a:spcPts val="800"/>
              </a:spcAft>
              <a:buSzPts val="1000"/>
              <a:buFont typeface="Symbol" panose="05050102010706020507" pitchFamily="18" charset="2"/>
              <a:buChar char=""/>
              <a:tabLst>
                <a:tab pos="457200" algn="l"/>
              </a:tabLst>
              <a:defRPr/>
            </a:pPr>
            <a:r>
              <a:rPr lang="en-ZA" b="1" dirty="0">
                <a:latin typeface="Aptos" panose="020B0004020202020204" pitchFamily="34" charset="0"/>
                <a:ea typeface="Times New Roman" panose="02020603050405020304" pitchFamily="18" charset="0"/>
                <a:cs typeface="Times New Roman" panose="02020603050405020304" pitchFamily="18" charset="0"/>
              </a:rPr>
              <a:t>Professional growth</a:t>
            </a:r>
            <a:r>
              <a:rPr lang="en-ZA" dirty="0">
                <a:latin typeface="Aptos" panose="020B0004020202020204" pitchFamily="34" charset="0"/>
                <a:ea typeface="Times New Roman" panose="02020603050405020304" pitchFamily="18" charset="0"/>
                <a:cs typeface="Times New Roman" panose="02020603050405020304" pitchFamily="18" charset="0"/>
              </a:rPr>
              <a:t> </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gn="just">
              <a:lnSpc>
                <a:spcPct val="150000"/>
              </a:lnSpc>
              <a:spcAft>
                <a:spcPts val="800"/>
              </a:spcAft>
              <a:buSzPts val="1000"/>
              <a:buFont typeface="Symbol" panose="05050102010706020507" pitchFamily="18" charset="2"/>
              <a:buChar char=""/>
              <a:tabLst>
                <a:tab pos="457200" algn="l"/>
              </a:tabLst>
              <a:defRPr/>
            </a:pPr>
            <a:r>
              <a:rPr lang="en-ZA" b="1" dirty="0">
                <a:latin typeface="Aptos" panose="020B0004020202020204" pitchFamily="34" charset="0"/>
                <a:ea typeface="Times New Roman" panose="02020603050405020304" pitchFamily="18" charset="0"/>
                <a:cs typeface="Times New Roman" panose="02020603050405020304" pitchFamily="18" charset="0"/>
              </a:rPr>
              <a:t>Creating inclusive environments</a:t>
            </a:r>
            <a:endParaRPr lang="en-ZA"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4" name="Speech Bubble: Rectangle 3">
            <a:extLst>
              <a:ext uri="{FF2B5EF4-FFF2-40B4-BE49-F238E27FC236}">
                <a16:creationId xmlns:a16="http://schemas.microsoft.com/office/drawing/2014/main" id="{20E8B488-F21E-ADEC-422F-DA928CB945DB}"/>
              </a:ext>
            </a:extLst>
          </p:cNvPr>
          <p:cNvSpPr/>
          <p:nvPr/>
        </p:nvSpPr>
        <p:spPr>
          <a:xfrm>
            <a:off x="7703457" y="4548187"/>
            <a:ext cx="3455988" cy="1944688"/>
          </a:xfrm>
          <a:prstGeom prst="wedgeRectCallout">
            <a:avLst>
              <a:gd name="adj1" fmla="val -76419"/>
              <a:gd name="adj2" fmla="val -68026"/>
            </a:avLst>
          </a:prstGeom>
        </p:spPr>
        <p:style>
          <a:lnRef idx="2">
            <a:schemeClr val="accent2">
              <a:shade val="15000"/>
            </a:schemeClr>
          </a:lnRef>
          <a:fillRef idx="1">
            <a:schemeClr val="accent2"/>
          </a:fillRef>
          <a:effectRef idx="0">
            <a:schemeClr val="accent2"/>
          </a:effectRef>
          <a:fontRef idx="minor">
            <a:schemeClr val="lt1"/>
          </a:fontRef>
        </p:style>
        <p:txBody>
          <a:bodyPr anchor="ctr"/>
          <a:lstStyle/>
          <a:p>
            <a:pPr algn="ctr">
              <a:defRPr/>
            </a:pPr>
            <a:r>
              <a:rPr lang="en-ZA" sz="2800" b="1" dirty="0">
                <a:latin typeface="Aptos Black" panose="020B0004020202020204" pitchFamily="34" charset="0"/>
              </a:rPr>
              <a:t>Key benefits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702CC62A-816C-CA67-31D3-EA88442E85AC}"/>
              </a:ext>
            </a:extLst>
          </p:cNvPr>
          <p:cNvSpPr>
            <a:spLocks noGrp="1" noChangeArrowheads="1"/>
          </p:cNvSpPr>
          <p:nvPr>
            <p:ph type="title"/>
          </p:nvPr>
        </p:nvSpPr>
        <p:spPr>
          <a:xfrm>
            <a:off x="1847851" y="404813"/>
            <a:ext cx="8640763" cy="792162"/>
          </a:xfrm>
        </p:spPr>
        <p:txBody>
          <a:bodyPr>
            <a:normAutofit fontScale="90000"/>
          </a:bodyPr>
          <a:lstStyle/>
          <a:p>
            <a:r>
              <a:rPr lang="en-ZA" altLang="en-US">
                <a:latin typeface="Aptos Black" panose="020B0004020202020204" pitchFamily="34" charset="0"/>
                <a:ea typeface="ＭＳ Ｐゴシック" panose="020B0600070205080204" pitchFamily="34" charset="-128"/>
              </a:rPr>
              <a:t>Theories: categories and principles</a:t>
            </a:r>
          </a:p>
        </p:txBody>
      </p:sp>
      <p:sp>
        <p:nvSpPr>
          <p:cNvPr id="24579" name="Content Placeholder 2">
            <a:extLst>
              <a:ext uri="{FF2B5EF4-FFF2-40B4-BE49-F238E27FC236}">
                <a16:creationId xmlns:a16="http://schemas.microsoft.com/office/drawing/2014/main" id="{7FBB1316-3498-FE1F-7A17-82BEEBBB98AB}"/>
              </a:ext>
            </a:extLst>
          </p:cNvPr>
          <p:cNvSpPr>
            <a:spLocks noGrp="1" noChangeArrowheads="1"/>
          </p:cNvSpPr>
          <p:nvPr>
            <p:ph idx="1"/>
          </p:nvPr>
        </p:nvSpPr>
        <p:spPr/>
        <p:txBody>
          <a:bodyPr/>
          <a:lstStyle/>
          <a:p>
            <a:endParaRPr lang="en-ZA" altLang="en-US">
              <a:latin typeface="Avenir Book" charset="0"/>
              <a:ea typeface="ＭＳ Ｐゴシック" panose="020B0600070205080204" pitchFamily="34" charset="-128"/>
            </a:endParaRPr>
          </a:p>
        </p:txBody>
      </p:sp>
      <p:sp>
        <p:nvSpPr>
          <p:cNvPr id="4" name="Double Wave 3">
            <a:extLst>
              <a:ext uri="{FF2B5EF4-FFF2-40B4-BE49-F238E27FC236}">
                <a16:creationId xmlns:a16="http://schemas.microsoft.com/office/drawing/2014/main" id="{0A97A2D7-8F51-2BF9-7025-15EE8414BF3D}"/>
              </a:ext>
            </a:extLst>
          </p:cNvPr>
          <p:cNvSpPr/>
          <p:nvPr/>
        </p:nvSpPr>
        <p:spPr>
          <a:xfrm>
            <a:off x="1631950" y="1156494"/>
            <a:ext cx="8928100" cy="5689600"/>
          </a:xfrm>
          <a:prstGeom prst="doubleWave">
            <a:avLst>
              <a:gd name="adj1" fmla="val 5347"/>
              <a:gd name="adj2" fmla="val 345"/>
            </a:avLst>
          </a:prstGeom>
        </p:spPr>
        <p:style>
          <a:lnRef idx="2">
            <a:schemeClr val="accent2">
              <a:shade val="15000"/>
            </a:schemeClr>
          </a:lnRef>
          <a:fillRef idx="1">
            <a:schemeClr val="accent2"/>
          </a:fillRef>
          <a:effectRef idx="0">
            <a:schemeClr val="accent2"/>
          </a:effectRef>
          <a:fontRef idx="minor">
            <a:schemeClr val="lt1"/>
          </a:fontRef>
        </p:style>
        <p:txBody>
          <a:bodyPr anchor="ctr"/>
          <a:lstStyle/>
          <a:p>
            <a:pPr algn="just">
              <a:lnSpc>
                <a:spcPct val="150000"/>
              </a:lnSpc>
              <a:spcAft>
                <a:spcPts val="800"/>
              </a:spcAft>
              <a:defRPr/>
            </a:pPr>
            <a:r>
              <a:rPr lang="en-ZA" sz="1200" b="1" kern="0" dirty="0">
                <a:latin typeface="Aptos" panose="020B0004020202020204" pitchFamily="34" charset="0"/>
                <a:ea typeface="Times New Roman" panose="02020603050405020304" pitchFamily="18" charset="0"/>
                <a:cs typeface="Times New Roman" panose="02020603050405020304" pitchFamily="18" charset="0"/>
              </a:rPr>
              <a:t> </a:t>
            </a:r>
            <a:r>
              <a:rPr lang="en-ZA" sz="2800" b="1" kern="0" dirty="0">
                <a:latin typeface="Aptos" panose="020B0004020202020204" pitchFamily="34" charset="0"/>
                <a:ea typeface="Times New Roman" panose="02020603050405020304" pitchFamily="18" charset="0"/>
                <a:cs typeface="Times New Roman" panose="02020603050405020304" pitchFamily="18" charset="0"/>
              </a:rPr>
              <a:t>Behaviourism</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defRPr/>
            </a:pPr>
            <a:r>
              <a:rPr lang="en-ZA" kern="0" dirty="0">
                <a:latin typeface="Aptos" panose="020B0004020202020204" pitchFamily="34" charset="0"/>
                <a:ea typeface="Times New Roman" panose="02020603050405020304" pitchFamily="18" charset="0"/>
                <a:cs typeface="Times New Roman" panose="02020603050405020304" pitchFamily="18" charset="0"/>
              </a:rPr>
              <a:t>Focuses on </a:t>
            </a:r>
            <a:r>
              <a:rPr lang="en-ZA" b="1" kern="0" dirty="0">
                <a:latin typeface="Aptos" panose="020B0004020202020204" pitchFamily="34" charset="0"/>
                <a:ea typeface="Times New Roman" panose="02020603050405020304" pitchFamily="18" charset="0"/>
                <a:cs typeface="Times New Roman" panose="02020603050405020304" pitchFamily="18" charset="0"/>
              </a:rPr>
              <a:t>observable behaviours </a:t>
            </a:r>
            <a:r>
              <a:rPr lang="en-ZA" kern="0" dirty="0">
                <a:latin typeface="Aptos" panose="020B0004020202020204" pitchFamily="34" charset="0"/>
                <a:ea typeface="Times New Roman" panose="02020603050405020304" pitchFamily="18" charset="0"/>
                <a:cs typeface="Times New Roman" panose="02020603050405020304" pitchFamily="18" charset="0"/>
              </a:rPr>
              <a:t>and how they are </a:t>
            </a:r>
            <a:r>
              <a:rPr lang="en-ZA" b="1" kern="0" dirty="0">
                <a:latin typeface="Aptos" panose="020B0004020202020204" pitchFamily="34" charset="0"/>
                <a:ea typeface="Times New Roman" panose="02020603050405020304" pitchFamily="18" charset="0"/>
                <a:cs typeface="Times New Roman" panose="02020603050405020304" pitchFamily="18" charset="0"/>
              </a:rPr>
              <a:t>shaped by external stimuli</a:t>
            </a:r>
            <a:r>
              <a:rPr lang="en-ZA" kern="0" dirty="0">
                <a:latin typeface="Aptos" panose="020B0004020202020204" pitchFamily="34" charset="0"/>
                <a:ea typeface="Times New Roman" panose="02020603050405020304" pitchFamily="18" charset="0"/>
                <a:cs typeface="Times New Roman" panose="02020603050405020304" pitchFamily="18" charset="0"/>
              </a:rPr>
              <a:t>. Learning is viewed as a </a:t>
            </a:r>
            <a:r>
              <a:rPr lang="en-ZA" b="1" kern="0" dirty="0">
                <a:latin typeface="Aptos" panose="020B0004020202020204" pitchFamily="34" charset="0"/>
                <a:ea typeface="Times New Roman" panose="02020603050405020304" pitchFamily="18" charset="0"/>
                <a:cs typeface="Times New Roman" panose="02020603050405020304" pitchFamily="18" charset="0"/>
              </a:rPr>
              <a:t>change in behaviour resulting from experiences</a:t>
            </a:r>
            <a:r>
              <a:rPr lang="en-ZA" kern="0" dirty="0">
                <a:latin typeface="Aptos" panose="020B0004020202020204" pitchFamily="34" charset="0"/>
                <a:ea typeface="Times New Roman" panose="02020603050405020304" pitchFamily="18" charset="0"/>
                <a:cs typeface="Times New Roman" panose="02020603050405020304" pitchFamily="18" charset="0"/>
              </a:rPr>
              <a:t>.</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gn="just">
              <a:lnSpc>
                <a:spcPct val="150000"/>
              </a:lnSpc>
              <a:spcAft>
                <a:spcPts val="800"/>
              </a:spcAft>
              <a:buSzPts val="1000"/>
              <a:buFont typeface="Symbol" panose="05050102010706020507" pitchFamily="18" charset="2"/>
              <a:buChar char=""/>
              <a:tabLst>
                <a:tab pos="457200" algn="l"/>
              </a:tabLst>
              <a:defRPr/>
            </a:pPr>
            <a:r>
              <a:rPr lang="en-ZA" b="1" kern="0" dirty="0">
                <a:latin typeface="Aptos" panose="020B0004020202020204" pitchFamily="34" charset="0"/>
                <a:ea typeface="Times New Roman" panose="02020603050405020304" pitchFamily="18" charset="0"/>
                <a:cs typeface="Times New Roman" panose="02020603050405020304" pitchFamily="18" charset="0"/>
              </a:rPr>
              <a:t>Key theorists:</a:t>
            </a:r>
            <a:r>
              <a:rPr lang="en-ZA" kern="0" dirty="0">
                <a:latin typeface="Aptos" panose="020B0004020202020204" pitchFamily="34" charset="0"/>
                <a:ea typeface="Times New Roman" panose="02020603050405020304" pitchFamily="18" charset="0"/>
                <a:cs typeface="Times New Roman" panose="02020603050405020304" pitchFamily="18" charset="0"/>
              </a:rPr>
              <a:t> </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50000"/>
              </a:lnSpc>
              <a:spcAft>
                <a:spcPts val="800"/>
              </a:spcAft>
              <a:buSzPts val="1000"/>
              <a:buFont typeface="Courier New" panose="02070309020205020404" pitchFamily="49" charset="0"/>
              <a:buChar char="o"/>
              <a:tabLst>
                <a:tab pos="914400" algn="l"/>
              </a:tabLst>
              <a:defRPr/>
            </a:pPr>
            <a:r>
              <a:rPr lang="en-ZA" kern="0" dirty="0">
                <a:latin typeface="Aptos" panose="020B0004020202020204" pitchFamily="34" charset="0"/>
                <a:ea typeface="Times New Roman" panose="02020603050405020304" pitchFamily="18" charset="0"/>
                <a:cs typeface="Times New Roman" panose="02020603050405020304" pitchFamily="18" charset="0"/>
              </a:rPr>
              <a:t>Ivan Pavlov (classical conditioning)</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50000"/>
              </a:lnSpc>
              <a:spcAft>
                <a:spcPts val="800"/>
              </a:spcAft>
              <a:buSzPts val="1000"/>
              <a:buFont typeface="Courier New" panose="02070309020205020404" pitchFamily="49" charset="0"/>
              <a:buChar char="o"/>
              <a:tabLst>
                <a:tab pos="914400" algn="l"/>
              </a:tabLst>
              <a:defRPr/>
            </a:pPr>
            <a:r>
              <a:rPr lang="en-ZA" kern="0" dirty="0">
                <a:latin typeface="Aptos" panose="020B0004020202020204" pitchFamily="34" charset="0"/>
                <a:ea typeface="Times New Roman" panose="02020603050405020304" pitchFamily="18" charset="0"/>
                <a:cs typeface="Times New Roman" panose="02020603050405020304" pitchFamily="18" charset="0"/>
              </a:rPr>
              <a:t>B.F. Skinner (operant conditioning)</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50000"/>
              </a:lnSpc>
              <a:spcAft>
                <a:spcPts val="800"/>
              </a:spcAft>
              <a:buSzPts val="1000"/>
              <a:buFont typeface="Courier New" panose="02070309020205020404" pitchFamily="49" charset="0"/>
              <a:buChar char="o"/>
              <a:tabLst>
                <a:tab pos="914400" algn="l"/>
              </a:tabLst>
              <a:defRPr/>
            </a:pPr>
            <a:r>
              <a:rPr lang="en-ZA" kern="0" dirty="0">
                <a:latin typeface="Aptos" panose="020B0004020202020204" pitchFamily="34" charset="0"/>
                <a:ea typeface="Times New Roman" panose="02020603050405020304" pitchFamily="18" charset="0"/>
                <a:cs typeface="Times New Roman" panose="02020603050405020304" pitchFamily="18" charset="0"/>
              </a:rPr>
              <a:t>Edward Thorndike</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gn="just">
              <a:lnSpc>
                <a:spcPct val="150000"/>
              </a:lnSpc>
              <a:spcAft>
                <a:spcPts val="800"/>
              </a:spcAft>
              <a:buSzPts val="1000"/>
              <a:buFont typeface="Symbol" panose="05050102010706020507" pitchFamily="18" charset="2"/>
              <a:buChar char=""/>
              <a:tabLst>
                <a:tab pos="457200" algn="l"/>
              </a:tabLst>
              <a:defRPr/>
            </a:pPr>
            <a:r>
              <a:rPr lang="en-ZA" b="1" kern="0" dirty="0">
                <a:latin typeface="Aptos" panose="020B0004020202020204" pitchFamily="34" charset="0"/>
                <a:ea typeface="Times New Roman" panose="02020603050405020304" pitchFamily="18" charset="0"/>
                <a:cs typeface="Times New Roman" panose="02020603050405020304" pitchFamily="18" charset="0"/>
              </a:rPr>
              <a:t>Emphasis:</a:t>
            </a:r>
            <a:r>
              <a:rPr lang="en-ZA" kern="0" dirty="0">
                <a:latin typeface="Aptos" panose="020B0004020202020204" pitchFamily="34" charset="0"/>
                <a:ea typeface="Times New Roman" panose="02020603050405020304" pitchFamily="18" charset="0"/>
                <a:cs typeface="Times New Roman" panose="02020603050405020304" pitchFamily="18" charset="0"/>
              </a:rPr>
              <a:t> </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50000"/>
              </a:lnSpc>
              <a:spcAft>
                <a:spcPts val="800"/>
              </a:spcAft>
              <a:buSzPts val="1000"/>
              <a:buFont typeface="Courier New" panose="02070309020205020404" pitchFamily="49" charset="0"/>
              <a:buChar char="o"/>
              <a:tabLst>
                <a:tab pos="914400" algn="l"/>
              </a:tabLst>
              <a:defRPr/>
            </a:pPr>
            <a:r>
              <a:rPr lang="en-ZA" kern="0" dirty="0">
                <a:latin typeface="Aptos" panose="020B0004020202020204" pitchFamily="34" charset="0"/>
                <a:ea typeface="Times New Roman" panose="02020603050405020304" pitchFamily="18" charset="0"/>
                <a:cs typeface="Times New Roman" panose="02020603050405020304" pitchFamily="18" charset="0"/>
              </a:rPr>
              <a:t>Reinforcement, and the role of the environment in shaping behaviour.</a:t>
            </a:r>
            <a:endParaRPr lang="en-ZA" kern="100" dirty="0">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CB72B7F5-C5BF-3CD6-8681-7AF2BDA33DEC}"/>
              </a:ext>
            </a:extLst>
          </p:cNvPr>
          <p:cNvSpPr>
            <a:spLocks noGrp="1" noChangeArrowheads="1"/>
          </p:cNvSpPr>
          <p:nvPr>
            <p:ph type="title"/>
          </p:nvPr>
        </p:nvSpPr>
        <p:spPr/>
        <p:txBody>
          <a:bodyPr/>
          <a:lstStyle/>
          <a:p>
            <a:endParaRPr lang="en-ZA" altLang="en-US">
              <a:latin typeface="Avenir Medium" pitchFamily="34" charset="-78"/>
              <a:ea typeface="ＭＳ Ｐゴシック" panose="020B0600070205080204" pitchFamily="34" charset="-128"/>
            </a:endParaRPr>
          </a:p>
        </p:txBody>
      </p:sp>
      <p:sp>
        <p:nvSpPr>
          <p:cNvPr id="25603" name="Content Placeholder 2">
            <a:extLst>
              <a:ext uri="{FF2B5EF4-FFF2-40B4-BE49-F238E27FC236}">
                <a16:creationId xmlns:a16="http://schemas.microsoft.com/office/drawing/2014/main" id="{F38BE731-8C6A-88D0-B3EA-4B718907D3F9}"/>
              </a:ext>
            </a:extLst>
          </p:cNvPr>
          <p:cNvSpPr>
            <a:spLocks noGrp="1" noChangeArrowheads="1"/>
          </p:cNvSpPr>
          <p:nvPr>
            <p:ph idx="1"/>
          </p:nvPr>
        </p:nvSpPr>
        <p:spPr/>
        <p:txBody>
          <a:bodyPr/>
          <a:lstStyle/>
          <a:p>
            <a:endParaRPr lang="en-ZA" altLang="en-US">
              <a:latin typeface="Avenir Book" charset="0"/>
              <a:ea typeface="ＭＳ Ｐゴシック" panose="020B0600070205080204" pitchFamily="34" charset="-128"/>
            </a:endParaRPr>
          </a:p>
        </p:txBody>
      </p:sp>
      <p:sp>
        <p:nvSpPr>
          <p:cNvPr id="4" name="Double Wave 3">
            <a:extLst>
              <a:ext uri="{FF2B5EF4-FFF2-40B4-BE49-F238E27FC236}">
                <a16:creationId xmlns:a16="http://schemas.microsoft.com/office/drawing/2014/main" id="{6E9E27C9-C63E-5DE5-5D09-4BF6FB32F473}"/>
              </a:ext>
            </a:extLst>
          </p:cNvPr>
          <p:cNvSpPr/>
          <p:nvPr/>
        </p:nvSpPr>
        <p:spPr>
          <a:xfrm>
            <a:off x="1631950" y="404814"/>
            <a:ext cx="8928100" cy="6264275"/>
          </a:xfrm>
          <a:prstGeom prst="doubleWave">
            <a:avLst>
              <a:gd name="adj1" fmla="val 6250"/>
              <a:gd name="adj2" fmla="val 690"/>
            </a:avLst>
          </a:prstGeom>
        </p:spPr>
        <p:style>
          <a:lnRef idx="2">
            <a:schemeClr val="accent2">
              <a:shade val="15000"/>
            </a:schemeClr>
          </a:lnRef>
          <a:fillRef idx="1">
            <a:schemeClr val="accent2"/>
          </a:fillRef>
          <a:effectRef idx="0">
            <a:schemeClr val="accent2"/>
          </a:effectRef>
          <a:fontRef idx="minor">
            <a:schemeClr val="lt1"/>
          </a:fontRef>
        </p:style>
        <p:txBody>
          <a:bodyPr anchor="ctr"/>
          <a:lstStyle/>
          <a:p>
            <a:pPr algn="just">
              <a:lnSpc>
                <a:spcPct val="150000"/>
              </a:lnSpc>
              <a:spcAft>
                <a:spcPts val="800"/>
              </a:spcAft>
              <a:defRPr/>
            </a:pPr>
            <a:r>
              <a:rPr lang="en-ZA" sz="2800" b="1" kern="0" dirty="0">
                <a:latin typeface="Aptos" panose="020B0004020202020204" pitchFamily="34" charset="0"/>
                <a:ea typeface="Times New Roman" panose="02020603050405020304" pitchFamily="18" charset="0"/>
                <a:cs typeface="Times New Roman" panose="02020603050405020304" pitchFamily="18" charset="0"/>
              </a:rPr>
              <a:t> Cognitivism</a:t>
            </a:r>
            <a:endParaRPr lang="en-ZA" sz="2800"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defRPr/>
            </a:pPr>
            <a:r>
              <a:rPr lang="en-ZA" kern="0" dirty="0">
                <a:latin typeface="Aptos" panose="020B0004020202020204" pitchFamily="34" charset="0"/>
                <a:ea typeface="Times New Roman" panose="02020603050405020304" pitchFamily="18" charset="0"/>
                <a:cs typeface="Times New Roman" panose="02020603050405020304" pitchFamily="18" charset="0"/>
              </a:rPr>
              <a:t>Focuses on internal mental processes such as </a:t>
            </a:r>
            <a:r>
              <a:rPr lang="en-ZA" b="1" kern="0" dirty="0">
                <a:latin typeface="Aptos" panose="020B0004020202020204" pitchFamily="34" charset="0"/>
                <a:ea typeface="Times New Roman" panose="02020603050405020304" pitchFamily="18" charset="0"/>
                <a:cs typeface="Times New Roman" panose="02020603050405020304" pitchFamily="18" charset="0"/>
              </a:rPr>
              <a:t>thinking, memory, and problem-solving</a:t>
            </a:r>
            <a:r>
              <a:rPr lang="en-ZA" kern="0" dirty="0">
                <a:latin typeface="Aptos" panose="020B0004020202020204" pitchFamily="34" charset="0"/>
                <a:ea typeface="Times New Roman" panose="02020603050405020304" pitchFamily="18" charset="0"/>
                <a:cs typeface="Times New Roman" panose="02020603050405020304" pitchFamily="18" charset="0"/>
              </a:rPr>
              <a:t>. Learning is viewed as an active process: </a:t>
            </a:r>
            <a:r>
              <a:rPr lang="en-ZA" b="1" kern="0" dirty="0">
                <a:latin typeface="Aptos" panose="020B0004020202020204" pitchFamily="34" charset="0"/>
                <a:ea typeface="Times New Roman" panose="02020603050405020304" pitchFamily="18" charset="0"/>
                <a:cs typeface="Times New Roman" panose="02020603050405020304" pitchFamily="18" charset="0"/>
              </a:rPr>
              <a:t>acquiring, organising, and storing information</a:t>
            </a:r>
            <a:r>
              <a:rPr lang="en-ZA" kern="0" dirty="0">
                <a:latin typeface="Aptos" panose="020B0004020202020204" pitchFamily="34" charset="0"/>
                <a:ea typeface="Times New Roman" panose="02020603050405020304" pitchFamily="18" charset="0"/>
                <a:cs typeface="Times New Roman" panose="02020603050405020304" pitchFamily="18" charset="0"/>
              </a:rPr>
              <a:t>.   </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gn="just">
              <a:lnSpc>
                <a:spcPct val="150000"/>
              </a:lnSpc>
              <a:spcAft>
                <a:spcPts val="800"/>
              </a:spcAft>
              <a:buSzPts val="1000"/>
              <a:buFont typeface="Symbol" panose="05050102010706020507" pitchFamily="18" charset="2"/>
              <a:buChar char=""/>
              <a:tabLst>
                <a:tab pos="457200" algn="l"/>
              </a:tabLst>
              <a:defRPr/>
            </a:pPr>
            <a:r>
              <a:rPr lang="en-ZA" b="1" kern="0" dirty="0">
                <a:latin typeface="Aptos" panose="020B0004020202020204" pitchFamily="34" charset="0"/>
                <a:ea typeface="Times New Roman" panose="02020603050405020304" pitchFamily="18" charset="0"/>
                <a:cs typeface="Times New Roman" panose="02020603050405020304" pitchFamily="18" charset="0"/>
              </a:rPr>
              <a:t>Key Theorists:</a:t>
            </a:r>
            <a:r>
              <a:rPr lang="en-ZA" kern="0" dirty="0">
                <a:latin typeface="Aptos" panose="020B0004020202020204" pitchFamily="34" charset="0"/>
                <a:ea typeface="Times New Roman" panose="02020603050405020304" pitchFamily="18" charset="0"/>
                <a:cs typeface="Times New Roman" panose="02020603050405020304" pitchFamily="18" charset="0"/>
              </a:rPr>
              <a:t> </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50000"/>
              </a:lnSpc>
              <a:spcAft>
                <a:spcPts val="800"/>
              </a:spcAft>
              <a:buSzPts val="1000"/>
              <a:buFont typeface="Courier New" panose="02070309020205020404" pitchFamily="49" charset="0"/>
              <a:buChar char="o"/>
              <a:tabLst>
                <a:tab pos="914400" algn="l"/>
              </a:tabLst>
              <a:defRPr/>
            </a:pPr>
            <a:r>
              <a:rPr lang="en-ZA" kern="0" dirty="0">
                <a:latin typeface="Aptos" panose="020B0004020202020204" pitchFamily="34" charset="0"/>
                <a:ea typeface="Times New Roman" panose="02020603050405020304" pitchFamily="18" charset="0"/>
                <a:cs typeface="Times New Roman" panose="02020603050405020304" pitchFamily="18" charset="0"/>
              </a:rPr>
              <a:t>Jean Piaget (cognitive development)</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50000"/>
              </a:lnSpc>
              <a:spcAft>
                <a:spcPts val="800"/>
              </a:spcAft>
              <a:buSzPts val="1000"/>
              <a:buFont typeface="Courier New" panose="02070309020205020404" pitchFamily="49" charset="0"/>
              <a:buChar char="o"/>
              <a:tabLst>
                <a:tab pos="914400" algn="l"/>
              </a:tabLst>
              <a:defRPr/>
            </a:pPr>
            <a:r>
              <a:rPr lang="en-ZA" kern="0" dirty="0">
                <a:latin typeface="Aptos" panose="020B0004020202020204" pitchFamily="34" charset="0"/>
                <a:ea typeface="Times New Roman" panose="02020603050405020304" pitchFamily="18" charset="0"/>
                <a:cs typeface="Times New Roman" panose="02020603050405020304" pitchFamily="18" charset="0"/>
              </a:rPr>
              <a:t>Jerome Bruner</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50000"/>
              </a:lnSpc>
              <a:spcAft>
                <a:spcPts val="800"/>
              </a:spcAft>
              <a:buSzPts val="1000"/>
              <a:buFont typeface="Courier New" panose="02070309020205020404" pitchFamily="49" charset="0"/>
              <a:buChar char="o"/>
              <a:tabLst>
                <a:tab pos="914400" algn="l"/>
              </a:tabLst>
              <a:defRPr/>
            </a:pPr>
            <a:r>
              <a:rPr lang="en-ZA" kern="0" dirty="0">
                <a:latin typeface="Aptos" panose="020B0004020202020204" pitchFamily="34" charset="0"/>
                <a:ea typeface="Times New Roman" panose="02020603050405020304" pitchFamily="18" charset="0"/>
                <a:cs typeface="Times New Roman" panose="02020603050405020304" pitchFamily="18" charset="0"/>
              </a:rPr>
              <a:t>David </a:t>
            </a:r>
            <a:r>
              <a:rPr lang="en-ZA" kern="0" dirty="0" err="1">
                <a:latin typeface="Aptos" panose="020B0004020202020204" pitchFamily="34" charset="0"/>
                <a:ea typeface="Times New Roman" panose="02020603050405020304" pitchFamily="18" charset="0"/>
                <a:cs typeface="Times New Roman" panose="02020603050405020304" pitchFamily="18" charset="0"/>
              </a:rPr>
              <a:t>Ausubel</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gn="just">
              <a:lnSpc>
                <a:spcPct val="150000"/>
              </a:lnSpc>
              <a:spcAft>
                <a:spcPts val="800"/>
              </a:spcAft>
              <a:buSzPts val="1000"/>
              <a:buFont typeface="Symbol" panose="05050102010706020507" pitchFamily="18" charset="2"/>
              <a:buChar char=""/>
              <a:tabLst>
                <a:tab pos="457200" algn="l"/>
              </a:tabLst>
              <a:defRPr/>
            </a:pPr>
            <a:r>
              <a:rPr lang="en-ZA" b="1" kern="0" dirty="0">
                <a:latin typeface="Aptos" panose="020B0004020202020204" pitchFamily="34" charset="0"/>
                <a:ea typeface="Times New Roman" panose="02020603050405020304" pitchFamily="18" charset="0"/>
                <a:cs typeface="Times New Roman" panose="02020603050405020304" pitchFamily="18" charset="0"/>
              </a:rPr>
              <a:t>Emphasis:</a:t>
            </a:r>
            <a:r>
              <a:rPr lang="en-ZA" kern="0" dirty="0">
                <a:latin typeface="Aptos" panose="020B0004020202020204" pitchFamily="34" charset="0"/>
                <a:ea typeface="Times New Roman" panose="02020603050405020304" pitchFamily="18" charset="0"/>
                <a:cs typeface="Times New Roman" panose="02020603050405020304" pitchFamily="18" charset="0"/>
              </a:rPr>
              <a:t> </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50000"/>
              </a:lnSpc>
              <a:spcAft>
                <a:spcPts val="800"/>
              </a:spcAft>
              <a:buSzPts val="1000"/>
              <a:buFont typeface="Courier New" panose="02070309020205020404" pitchFamily="49" charset="0"/>
              <a:buChar char="o"/>
              <a:tabLst>
                <a:tab pos="914400" algn="l"/>
              </a:tabLst>
              <a:defRPr/>
            </a:pPr>
            <a:r>
              <a:rPr lang="en-ZA" kern="0" dirty="0">
                <a:latin typeface="Aptos" panose="020B0004020202020204" pitchFamily="34" charset="0"/>
                <a:ea typeface="Times New Roman" panose="02020603050405020304" pitchFamily="18" charset="0"/>
                <a:cs typeface="Times New Roman" panose="02020603050405020304" pitchFamily="18" charset="0"/>
              </a:rPr>
              <a:t>Mental processes, information processing, and how learners construct meaning.</a:t>
            </a:r>
            <a:endParaRPr lang="en-ZA" kern="100" dirty="0">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C7F652B4-A4EC-6819-54ED-A9EE30AAC5B4}"/>
              </a:ext>
            </a:extLst>
          </p:cNvPr>
          <p:cNvSpPr>
            <a:spLocks noGrp="1" noChangeArrowheads="1"/>
          </p:cNvSpPr>
          <p:nvPr>
            <p:ph type="title"/>
          </p:nvPr>
        </p:nvSpPr>
        <p:spPr/>
        <p:txBody>
          <a:bodyPr/>
          <a:lstStyle/>
          <a:p>
            <a:endParaRPr lang="en-ZA" altLang="en-US">
              <a:latin typeface="Avenir Medium" pitchFamily="34" charset="-78"/>
              <a:ea typeface="ＭＳ Ｐゴシック" panose="020B0600070205080204" pitchFamily="34" charset="-128"/>
            </a:endParaRPr>
          </a:p>
        </p:txBody>
      </p:sp>
      <p:sp>
        <p:nvSpPr>
          <p:cNvPr id="26627" name="Content Placeholder 2">
            <a:extLst>
              <a:ext uri="{FF2B5EF4-FFF2-40B4-BE49-F238E27FC236}">
                <a16:creationId xmlns:a16="http://schemas.microsoft.com/office/drawing/2014/main" id="{3352EC76-DF80-A563-6786-C09D5D6532A2}"/>
              </a:ext>
            </a:extLst>
          </p:cNvPr>
          <p:cNvSpPr>
            <a:spLocks noGrp="1" noChangeArrowheads="1"/>
          </p:cNvSpPr>
          <p:nvPr>
            <p:ph idx="1"/>
          </p:nvPr>
        </p:nvSpPr>
        <p:spPr>
          <a:xfrm>
            <a:off x="1857375" y="1484313"/>
            <a:ext cx="8496300" cy="5040312"/>
          </a:xfrm>
        </p:spPr>
        <p:txBody>
          <a:bodyPr/>
          <a:lstStyle/>
          <a:p>
            <a:endParaRPr lang="en-ZA" altLang="en-US">
              <a:latin typeface="Avenir Book" charset="0"/>
              <a:ea typeface="ＭＳ Ｐゴシック" panose="020B0600070205080204" pitchFamily="34" charset="-128"/>
            </a:endParaRPr>
          </a:p>
        </p:txBody>
      </p:sp>
      <p:sp>
        <p:nvSpPr>
          <p:cNvPr id="4" name="Double Wave 3">
            <a:extLst>
              <a:ext uri="{FF2B5EF4-FFF2-40B4-BE49-F238E27FC236}">
                <a16:creationId xmlns:a16="http://schemas.microsoft.com/office/drawing/2014/main" id="{70E7CA93-44C7-5591-E84A-9FD774AC4D37}"/>
              </a:ext>
            </a:extLst>
          </p:cNvPr>
          <p:cNvSpPr/>
          <p:nvPr/>
        </p:nvSpPr>
        <p:spPr>
          <a:xfrm>
            <a:off x="1577975" y="365125"/>
            <a:ext cx="9036050" cy="6381750"/>
          </a:xfrm>
          <a:prstGeom prst="doubleWave">
            <a:avLst>
              <a:gd name="adj1" fmla="val 6250"/>
              <a:gd name="adj2" fmla="val -124"/>
            </a:avLst>
          </a:prstGeom>
        </p:spPr>
        <p:style>
          <a:lnRef idx="2">
            <a:schemeClr val="accent2">
              <a:shade val="15000"/>
            </a:schemeClr>
          </a:lnRef>
          <a:fillRef idx="1">
            <a:schemeClr val="accent2"/>
          </a:fillRef>
          <a:effectRef idx="0">
            <a:schemeClr val="accent2"/>
          </a:effectRef>
          <a:fontRef idx="minor">
            <a:schemeClr val="lt1"/>
          </a:fontRef>
        </p:style>
        <p:txBody>
          <a:bodyPr anchor="ctr"/>
          <a:lstStyle/>
          <a:p>
            <a:pPr algn="just">
              <a:lnSpc>
                <a:spcPct val="150000"/>
              </a:lnSpc>
              <a:spcAft>
                <a:spcPts val="800"/>
              </a:spcAft>
              <a:defRPr/>
            </a:pPr>
            <a:r>
              <a:rPr lang="en-ZA" sz="2800" b="1" kern="0" dirty="0">
                <a:latin typeface="Aptos" panose="020B0004020202020204" pitchFamily="34" charset="0"/>
                <a:ea typeface="Times New Roman" panose="02020603050405020304" pitchFamily="18" charset="0"/>
                <a:cs typeface="Times New Roman" panose="02020603050405020304" pitchFamily="18" charset="0"/>
              </a:rPr>
              <a:t>Constructivism</a:t>
            </a:r>
            <a:endParaRPr lang="en-ZA" sz="2800"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defRPr/>
            </a:pPr>
            <a:r>
              <a:rPr lang="en-ZA" kern="0" dirty="0">
                <a:latin typeface="Aptos" panose="020B0004020202020204" pitchFamily="34" charset="0"/>
                <a:ea typeface="Times New Roman" panose="02020603050405020304" pitchFamily="18" charset="0"/>
                <a:cs typeface="Times New Roman" panose="02020603050405020304" pitchFamily="18" charset="0"/>
              </a:rPr>
              <a:t>Emphasises that </a:t>
            </a:r>
            <a:r>
              <a:rPr lang="en-ZA" b="1" kern="0" dirty="0">
                <a:latin typeface="Aptos" panose="020B0004020202020204" pitchFamily="34" charset="0"/>
                <a:ea typeface="Times New Roman" panose="02020603050405020304" pitchFamily="18" charset="0"/>
                <a:cs typeface="Times New Roman" panose="02020603050405020304" pitchFamily="18" charset="0"/>
              </a:rPr>
              <a:t>learners actively construct their own knowledge </a:t>
            </a:r>
            <a:r>
              <a:rPr lang="en-ZA" kern="0" dirty="0">
                <a:latin typeface="Aptos" panose="020B0004020202020204" pitchFamily="34" charset="0"/>
                <a:ea typeface="Times New Roman" panose="02020603050405020304" pitchFamily="18" charset="0"/>
                <a:cs typeface="Times New Roman" panose="02020603050405020304" pitchFamily="18" charset="0"/>
              </a:rPr>
              <a:t>based on their experiences. Learning is viewed as a process of building upon existing knowledge.</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gn="just">
              <a:lnSpc>
                <a:spcPct val="150000"/>
              </a:lnSpc>
              <a:spcAft>
                <a:spcPts val="800"/>
              </a:spcAft>
              <a:buSzPts val="1000"/>
              <a:buFont typeface="Symbol" panose="05050102010706020507" pitchFamily="18" charset="2"/>
              <a:buChar char=""/>
              <a:tabLst>
                <a:tab pos="457200" algn="l"/>
              </a:tabLst>
              <a:defRPr/>
            </a:pPr>
            <a:r>
              <a:rPr lang="en-ZA" b="1" kern="0" dirty="0">
                <a:latin typeface="Aptos" panose="020B0004020202020204" pitchFamily="34" charset="0"/>
                <a:ea typeface="Times New Roman" panose="02020603050405020304" pitchFamily="18" charset="0"/>
                <a:cs typeface="Times New Roman" panose="02020603050405020304" pitchFamily="18" charset="0"/>
              </a:rPr>
              <a:t>Key Theorists:</a:t>
            </a:r>
            <a:r>
              <a:rPr lang="en-ZA" kern="0" dirty="0">
                <a:latin typeface="Aptos" panose="020B0004020202020204" pitchFamily="34" charset="0"/>
                <a:ea typeface="Times New Roman" panose="02020603050405020304" pitchFamily="18" charset="0"/>
                <a:cs typeface="Times New Roman" panose="02020603050405020304" pitchFamily="18" charset="0"/>
              </a:rPr>
              <a:t> </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50000"/>
              </a:lnSpc>
              <a:spcAft>
                <a:spcPts val="800"/>
              </a:spcAft>
              <a:buSzPts val="1000"/>
              <a:buFont typeface="Courier New" panose="02070309020205020404" pitchFamily="49" charset="0"/>
              <a:buChar char="o"/>
              <a:tabLst>
                <a:tab pos="914400" algn="l"/>
              </a:tabLst>
              <a:defRPr/>
            </a:pPr>
            <a:r>
              <a:rPr lang="en-ZA" kern="0" dirty="0">
                <a:latin typeface="Aptos" panose="020B0004020202020204" pitchFamily="34" charset="0"/>
                <a:ea typeface="Times New Roman" panose="02020603050405020304" pitchFamily="18" charset="0"/>
                <a:cs typeface="Times New Roman" panose="02020603050405020304" pitchFamily="18" charset="0"/>
              </a:rPr>
              <a:t>Lev Vygotsky (social constructivism) </a:t>
            </a:r>
          </a:p>
          <a:p>
            <a:pPr marL="742950" lvl="1" indent="-285750" algn="just">
              <a:lnSpc>
                <a:spcPct val="150000"/>
              </a:lnSpc>
              <a:spcAft>
                <a:spcPts val="800"/>
              </a:spcAft>
              <a:buSzPts val="1000"/>
              <a:buFont typeface="Courier New" panose="02070309020205020404" pitchFamily="49" charset="0"/>
              <a:buChar char="o"/>
              <a:tabLst>
                <a:tab pos="914400" algn="l"/>
              </a:tabLst>
              <a:defRPr/>
            </a:pPr>
            <a:r>
              <a:rPr lang="en-ZA" kern="0" dirty="0">
                <a:latin typeface="Aptos" panose="020B0004020202020204" pitchFamily="34" charset="0"/>
                <a:ea typeface="Times New Roman" panose="02020603050405020304" pitchFamily="18" charset="0"/>
                <a:cs typeface="Times New Roman" panose="02020603050405020304" pitchFamily="18" charset="0"/>
              </a:rPr>
              <a:t>Jean Piaget (cognitive constructivism)</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gn="just">
              <a:lnSpc>
                <a:spcPct val="150000"/>
              </a:lnSpc>
              <a:spcAft>
                <a:spcPts val="800"/>
              </a:spcAft>
              <a:buSzPts val="1000"/>
              <a:buFont typeface="Symbol" panose="05050102010706020507" pitchFamily="18" charset="2"/>
              <a:buChar char=""/>
              <a:tabLst>
                <a:tab pos="457200" algn="l"/>
              </a:tabLst>
              <a:defRPr/>
            </a:pPr>
            <a:r>
              <a:rPr lang="en-ZA" b="1" kern="0" dirty="0">
                <a:latin typeface="Aptos" panose="020B0004020202020204" pitchFamily="34" charset="0"/>
                <a:ea typeface="Times New Roman" panose="02020603050405020304" pitchFamily="18" charset="0"/>
                <a:cs typeface="Times New Roman" panose="02020603050405020304" pitchFamily="18" charset="0"/>
              </a:rPr>
              <a:t>Emphasis:</a:t>
            </a:r>
            <a:r>
              <a:rPr lang="en-ZA" kern="0" dirty="0">
                <a:latin typeface="Aptos" panose="020B0004020202020204" pitchFamily="34" charset="0"/>
                <a:ea typeface="Times New Roman" panose="02020603050405020304" pitchFamily="18" charset="0"/>
                <a:cs typeface="Times New Roman" panose="02020603050405020304" pitchFamily="18" charset="0"/>
              </a:rPr>
              <a:t> </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50000"/>
              </a:lnSpc>
              <a:spcAft>
                <a:spcPts val="800"/>
              </a:spcAft>
              <a:buSzPts val="1000"/>
              <a:buFont typeface="Courier New" panose="02070309020205020404" pitchFamily="49" charset="0"/>
              <a:buChar char="o"/>
              <a:tabLst>
                <a:tab pos="914400" algn="l"/>
              </a:tabLst>
              <a:defRPr/>
            </a:pPr>
            <a:r>
              <a:rPr lang="en-ZA" kern="0" dirty="0">
                <a:latin typeface="Aptos" panose="020B0004020202020204" pitchFamily="34" charset="0"/>
                <a:ea typeface="Times New Roman" panose="02020603050405020304" pitchFamily="18" charset="0"/>
                <a:cs typeface="Times New Roman" panose="02020603050405020304" pitchFamily="18" charset="0"/>
              </a:rPr>
              <a:t>Active learning, social interaction, and the importance of context in learning.</a:t>
            </a:r>
            <a:endParaRPr lang="en-ZA" kern="100" dirty="0">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CF6A99B4-422B-6616-D9FC-A5094CF07CE3}"/>
              </a:ext>
            </a:extLst>
          </p:cNvPr>
          <p:cNvSpPr>
            <a:spLocks noGrp="1" noChangeArrowheads="1"/>
          </p:cNvSpPr>
          <p:nvPr>
            <p:ph type="title"/>
          </p:nvPr>
        </p:nvSpPr>
        <p:spPr/>
        <p:txBody>
          <a:bodyPr/>
          <a:lstStyle/>
          <a:p>
            <a:endParaRPr lang="en-ZA" altLang="en-US">
              <a:latin typeface="Avenir Medium" pitchFamily="34" charset="-78"/>
              <a:ea typeface="ＭＳ Ｐゴシック" panose="020B0600070205080204" pitchFamily="34" charset="-128"/>
            </a:endParaRPr>
          </a:p>
        </p:txBody>
      </p:sp>
      <p:sp>
        <p:nvSpPr>
          <p:cNvPr id="27651" name="Content Placeholder 2">
            <a:extLst>
              <a:ext uri="{FF2B5EF4-FFF2-40B4-BE49-F238E27FC236}">
                <a16:creationId xmlns:a16="http://schemas.microsoft.com/office/drawing/2014/main" id="{DCB6E7D7-9E6E-6A29-C43F-B1228E86CA44}"/>
              </a:ext>
            </a:extLst>
          </p:cNvPr>
          <p:cNvSpPr>
            <a:spLocks noGrp="1" noChangeArrowheads="1"/>
          </p:cNvSpPr>
          <p:nvPr>
            <p:ph idx="1"/>
          </p:nvPr>
        </p:nvSpPr>
        <p:spPr/>
        <p:txBody>
          <a:bodyPr/>
          <a:lstStyle/>
          <a:p>
            <a:endParaRPr lang="en-ZA" altLang="en-US">
              <a:latin typeface="Avenir Book" charset="0"/>
              <a:ea typeface="ＭＳ Ｐゴシック" panose="020B0600070205080204" pitchFamily="34" charset="-128"/>
            </a:endParaRPr>
          </a:p>
        </p:txBody>
      </p:sp>
      <p:sp>
        <p:nvSpPr>
          <p:cNvPr id="4" name="Double Wave 3">
            <a:extLst>
              <a:ext uri="{FF2B5EF4-FFF2-40B4-BE49-F238E27FC236}">
                <a16:creationId xmlns:a16="http://schemas.microsoft.com/office/drawing/2014/main" id="{45612020-0F7D-D59D-BF16-32F406309A26}"/>
              </a:ext>
            </a:extLst>
          </p:cNvPr>
          <p:cNvSpPr/>
          <p:nvPr/>
        </p:nvSpPr>
        <p:spPr>
          <a:xfrm>
            <a:off x="1703389" y="188914"/>
            <a:ext cx="8505825" cy="6264275"/>
          </a:xfrm>
          <a:prstGeom prst="doubleWave">
            <a:avLst/>
          </a:prstGeom>
        </p:spPr>
        <p:style>
          <a:lnRef idx="2">
            <a:schemeClr val="accent2">
              <a:shade val="15000"/>
            </a:schemeClr>
          </a:lnRef>
          <a:fillRef idx="1">
            <a:schemeClr val="accent2"/>
          </a:fillRef>
          <a:effectRef idx="0">
            <a:schemeClr val="accent2"/>
          </a:effectRef>
          <a:fontRef idx="minor">
            <a:schemeClr val="lt1"/>
          </a:fontRef>
        </p:style>
        <p:txBody>
          <a:bodyPr anchor="ctr"/>
          <a:lstStyle/>
          <a:p>
            <a:pPr algn="just">
              <a:lnSpc>
                <a:spcPct val="150000"/>
              </a:lnSpc>
              <a:spcAft>
                <a:spcPts val="800"/>
              </a:spcAft>
              <a:defRPr/>
            </a:pPr>
            <a:r>
              <a:rPr lang="en-ZA" sz="1200" b="1" kern="0" dirty="0">
                <a:latin typeface="Aptos" panose="020B0004020202020204" pitchFamily="34" charset="0"/>
                <a:ea typeface="Times New Roman" panose="02020603050405020304" pitchFamily="18" charset="0"/>
                <a:cs typeface="Times New Roman" panose="02020603050405020304" pitchFamily="18" charset="0"/>
              </a:rPr>
              <a:t> </a:t>
            </a:r>
            <a:r>
              <a:rPr lang="en-ZA" sz="2800" b="1" kern="0" dirty="0">
                <a:latin typeface="Aptos" panose="020B0004020202020204" pitchFamily="34" charset="0"/>
                <a:ea typeface="Times New Roman" panose="02020603050405020304" pitchFamily="18" charset="0"/>
                <a:cs typeface="Times New Roman" panose="02020603050405020304" pitchFamily="18" charset="0"/>
              </a:rPr>
              <a:t>Humanism</a:t>
            </a:r>
            <a:endParaRPr lang="en-ZA" sz="2800"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defRPr/>
            </a:pPr>
            <a:r>
              <a:rPr lang="en-ZA" kern="0" dirty="0">
                <a:latin typeface="Aptos" panose="020B0004020202020204" pitchFamily="34" charset="0"/>
                <a:ea typeface="Times New Roman" panose="02020603050405020304" pitchFamily="18" charset="0"/>
                <a:cs typeface="Times New Roman" panose="02020603050405020304" pitchFamily="18" charset="0"/>
              </a:rPr>
              <a:t>Focuses on the </a:t>
            </a:r>
            <a:r>
              <a:rPr lang="en-ZA" b="1" kern="0" dirty="0">
                <a:latin typeface="Aptos" panose="020B0004020202020204" pitchFamily="34" charset="0"/>
                <a:ea typeface="Times New Roman" panose="02020603050405020304" pitchFamily="18" charset="0"/>
                <a:cs typeface="Times New Roman" panose="02020603050405020304" pitchFamily="18" charset="0"/>
              </a:rPr>
              <a:t>individual's potential for growth, self-actualisation, and personal development</a:t>
            </a:r>
            <a:r>
              <a:rPr lang="en-ZA" kern="0" dirty="0">
                <a:latin typeface="Aptos" panose="020B0004020202020204" pitchFamily="34" charset="0"/>
                <a:ea typeface="Times New Roman" panose="02020603050405020304" pitchFamily="18" charset="0"/>
                <a:cs typeface="Times New Roman" panose="02020603050405020304" pitchFamily="18" charset="0"/>
              </a:rPr>
              <a:t>. Learning is viewed as a process of </a:t>
            </a:r>
            <a:r>
              <a:rPr lang="en-ZA" b="1" kern="0" dirty="0">
                <a:latin typeface="Aptos" panose="020B0004020202020204" pitchFamily="34" charset="0"/>
                <a:ea typeface="Times New Roman" panose="02020603050405020304" pitchFamily="18" charset="0"/>
                <a:cs typeface="Times New Roman" panose="02020603050405020304" pitchFamily="18" charset="0"/>
              </a:rPr>
              <a:t>becoming a self-directed and autonomous learner.</a:t>
            </a:r>
            <a:endParaRPr lang="en-ZA" b="1"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gn="just">
              <a:lnSpc>
                <a:spcPct val="150000"/>
              </a:lnSpc>
              <a:spcAft>
                <a:spcPts val="800"/>
              </a:spcAft>
              <a:buSzPts val="1000"/>
              <a:buFont typeface="Symbol" panose="05050102010706020507" pitchFamily="18" charset="2"/>
              <a:buChar char=""/>
              <a:tabLst>
                <a:tab pos="457200" algn="l"/>
              </a:tabLst>
              <a:defRPr/>
            </a:pPr>
            <a:r>
              <a:rPr lang="en-ZA" b="1" kern="0" dirty="0">
                <a:latin typeface="Aptos" panose="020B0004020202020204" pitchFamily="34" charset="0"/>
                <a:ea typeface="Times New Roman" panose="02020603050405020304" pitchFamily="18" charset="0"/>
                <a:cs typeface="Times New Roman" panose="02020603050405020304" pitchFamily="18" charset="0"/>
              </a:rPr>
              <a:t>Key Theorists:</a:t>
            </a:r>
            <a:r>
              <a:rPr lang="en-ZA" kern="0" dirty="0">
                <a:latin typeface="Aptos" panose="020B0004020202020204" pitchFamily="34" charset="0"/>
                <a:ea typeface="Times New Roman" panose="02020603050405020304" pitchFamily="18" charset="0"/>
                <a:cs typeface="Times New Roman" panose="02020603050405020304" pitchFamily="18" charset="0"/>
              </a:rPr>
              <a:t> </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50000"/>
              </a:lnSpc>
              <a:spcAft>
                <a:spcPts val="800"/>
              </a:spcAft>
              <a:buSzPts val="1000"/>
              <a:buFont typeface="Courier New" panose="02070309020205020404" pitchFamily="49" charset="0"/>
              <a:buChar char="o"/>
              <a:tabLst>
                <a:tab pos="914400" algn="l"/>
              </a:tabLst>
              <a:defRPr/>
            </a:pPr>
            <a:r>
              <a:rPr lang="en-ZA" kern="0" dirty="0">
                <a:latin typeface="Aptos" panose="020B0004020202020204" pitchFamily="34" charset="0"/>
                <a:ea typeface="Times New Roman" panose="02020603050405020304" pitchFamily="18" charset="0"/>
                <a:cs typeface="Times New Roman" panose="02020603050405020304" pitchFamily="18" charset="0"/>
              </a:rPr>
              <a:t>Abraham Maslow</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50000"/>
              </a:lnSpc>
              <a:spcAft>
                <a:spcPts val="800"/>
              </a:spcAft>
              <a:buSzPts val="1000"/>
              <a:buFont typeface="Courier New" panose="02070309020205020404" pitchFamily="49" charset="0"/>
              <a:buChar char="o"/>
              <a:tabLst>
                <a:tab pos="914400" algn="l"/>
              </a:tabLst>
              <a:defRPr/>
            </a:pPr>
            <a:r>
              <a:rPr lang="en-ZA" kern="0" dirty="0">
                <a:latin typeface="Aptos" panose="020B0004020202020204" pitchFamily="34" charset="0"/>
                <a:ea typeface="Times New Roman" panose="02020603050405020304" pitchFamily="18" charset="0"/>
                <a:cs typeface="Times New Roman" panose="02020603050405020304" pitchFamily="18" charset="0"/>
              </a:rPr>
              <a:t>Carl Rogers</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gn="just">
              <a:lnSpc>
                <a:spcPct val="150000"/>
              </a:lnSpc>
              <a:spcAft>
                <a:spcPts val="800"/>
              </a:spcAft>
              <a:buSzPts val="1000"/>
              <a:buFont typeface="Symbol" panose="05050102010706020507" pitchFamily="18" charset="2"/>
              <a:buChar char=""/>
              <a:tabLst>
                <a:tab pos="457200" algn="l"/>
              </a:tabLst>
              <a:defRPr/>
            </a:pPr>
            <a:r>
              <a:rPr lang="en-ZA" b="1" kern="0" dirty="0">
                <a:latin typeface="Aptos" panose="020B0004020202020204" pitchFamily="34" charset="0"/>
                <a:ea typeface="Times New Roman" panose="02020603050405020304" pitchFamily="18" charset="0"/>
                <a:cs typeface="Times New Roman" panose="02020603050405020304" pitchFamily="18" charset="0"/>
              </a:rPr>
              <a:t>Emphasis:</a:t>
            </a:r>
            <a:r>
              <a:rPr lang="en-ZA" kern="0" dirty="0">
                <a:latin typeface="Aptos" panose="020B0004020202020204" pitchFamily="34" charset="0"/>
                <a:ea typeface="Times New Roman" panose="02020603050405020304" pitchFamily="18" charset="0"/>
                <a:cs typeface="Times New Roman" panose="02020603050405020304" pitchFamily="18" charset="0"/>
              </a:rPr>
              <a:t> </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50000"/>
              </a:lnSpc>
              <a:spcAft>
                <a:spcPts val="800"/>
              </a:spcAft>
              <a:buSzPts val="1000"/>
              <a:buFont typeface="Courier New" panose="02070309020205020404" pitchFamily="49" charset="0"/>
              <a:buChar char="o"/>
              <a:tabLst>
                <a:tab pos="914400" algn="l"/>
              </a:tabLst>
              <a:defRPr/>
            </a:pPr>
            <a:r>
              <a:rPr lang="en-ZA" kern="0" dirty="0">
                <a:latin typeface="Aptos" panose="020B0004020202020204" pitchFamily="34" charset="0"/>
                <a:ea typeface="Times New Roman" panose="02020603050405020304" pitchFamily="18" charset="0"/>
                <a:cs typeface="Times New Roman" panose="02020603050405020304" pitchFamily="18" charset="0"/>
              </a:rPr>
              <a:t>Motivation, self-esteem, and the importance of creating a supportive learning environment.</a:t>
            </a:r>
            <a:endParaRPr lang="en-ZA" kern="100" dirty="0">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3B91EEAE-7B2A-F8EF-524F-76FEA448E30C}"/>
              </a:ext>
            </a:extLst>
          </p:cNvPr>
          <p:cNvSpPr>
            <a:spLocks noGrp="1" noChangeArrowheads="1"/>
          </p:cNvSpPr>
          <p:nvPr>
            <p:ph type="title"/>
          </p:nvPr>
        </p:nvSpPr>
        <p:spPr/>
        <p:txBody>
          <a:bodyPr/>
          <a:lstStyle/>
          <a:p>
            <a:endParaRPr lang="en-ZA" altLang="en-US">
              <a:latin typeface="Avenir Medium" pitchFamily="34" charset="-78"/>
              <a:ea typeface="ＭＳ Ｐゴシック" panose="020B0600070205080204" pitchFamily="34" charset="-128"/>
            </a:endParaRPr>
          </a:p>
        </p:txBody>
      </p:sp>
      <p:sp>
        <p:nvSpPr>
          <p:cNvPr id="28675" name="Content Placeholder 2">
            <a:extLst>
              <a:ext uri="{FF2B5EF4-FFF2-40B4-BE49-F238E27FC236}">
                <a16:creationId xmlns:a16="http://schemas.microsoft.com/office/drawing/2014/main" id="{5A8F13EE-216C-6759-A913-496F373EB5CE}"/>
              </a:ext>
            </a:extLst>
          </p:cNvPr>
          <p:cNvSpPr>
            <a:spLocks noGrp="1" noChangeArrowheads="1"/>
          </p:cNvSpPr>
          <p:nvPr>
            <p:ph idx="1"/>
          </p:nvPr>
        </p:nvSpPr>
        <p:spPr/>
        <p:txBody>
          <a:bodyPr/>
          <a:lstStyle/>
          <a:p>
            <a:endParaRPr lang="en-ZA" altLang="en-US">
              <a:latin typeface="Avenir Book" charset="0"/>
              <a:ea typeface="ＭＳ Ｐゴシック" panose="020B0600070205080204" pitchFamily="34" charset="-128"/>
            </a:endParaRPr>
          </a:p>
        </p:txBody>
      </p:sp>
      <p:sp>
        <p:nvSpPr>
          <p:cNvPr id="4" name="Double Wave 3">
            <a:extLst>
              <a:ext uri="{FF2B5EF4-FFF2-40B4-BE49-F238E27FC236}">
                <a16:creationId xmlns:a16="http://schemas.microsoft.com/office/drawing/2014/main" id="{1AE0A801-FF12-6AAD-BC73-575C2A46896B}"/>
              </a:ext>
            </a:extLst>
          </p:cNvPr>
          <p:cNvSpPr/>
          <p:nvPr/>
        </p:nvSpPr>
        <p:spPr>
          <a:xfrm>
            <a:off x="1631951" y="115888"/>
            <a:ext cx="8856663" cy="6191250"/>
          </a:xfrm>
          <a:prstGeom prst="doubleWave">
            <a:avLst/>
          </a:prstGeom>
        </p:spPr>
        <p:style>
          <a:lnRef idx="2">
            <a:schemeClr val="accent2">
              <a:shade val="15000"/>
            </a:schemeClr>
          </a:lnRef>
          <a:fillRef idx="1">
            <a:schemeClr val="accent2"/>
          </a:fillRef>
          <a:effectRef idx="0">
            <a:schemeClr val="accent2"/>
          </a:effectRef>
          <a:fontRef idx="minor">
            <a:schemeClr val="lt1"/>
          </a:fontRef>
        </p:style>
        <p:txBody>
          <a:bodyPr anchor="ctr"/>
          <a:lstStyle/>
          <a:p>
            <a:pPr algn="just">
              <a:lnSpc>
                <a:spcPct val="150000"/>
              </a:lnSpc>
              <a:spcAft>
                <a:spcPts val="800"/>
              </a:spcAft>
              <a:defRPr/>
            </a:pPr>
            <a:r>
              <a:rPr lang="en-ZA" sz="2800" b="1" kern="0" dirty="0">
                <a:latin typeface="Aptos" panose="020B0004020202020204" pitchFamily="34" charset="0"/>
                <a:ea typeface="Times New Roman" panose="02020603050405020304" pitchFamily="18" charset="0"/>
                <a:cs typeface="Times New Roman" panose="02020603050405020304" pitchFamily="18" charset="0"/>
              </a:rPr>
              <a:t>Connectivism</a:t>
            </a:r>
            <a:endParaRPr lang="en-ZA" sz="2800"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defRPr/>
            </a:pPr>
            <a:r>
              <a:rPr lang="en-ZA" kern="0" dirty="0">
                <a:latin typeface="Aptos" panose="020B0004020202020204" pitchFamily="34" charset="0"/>
                <a:ea typeface="Times New Roman" panose="02020603050405020304" pitchFamily="18" charset="0"/>
                <a:cs typeface="Times New Roman" panose="02020603050405020304" pitchFamily="18" charset="0"/>
              </a:rPr>
              <a:t>Recognises the </a:t>
            </a:r>
            <a:r>
              <a:rPr lang="en-ZA" b="1" kern="0" dirty="0">
                <a:latin typeface="Aptos" panose="020B0004020202020204" pitchFamily="34" charset="0"/>
                <a:ea typeface="Times New Roman" panose="02020603050405020304" pitchFamily="18" charset="0"/>
                <a:cs typeface="Times New Roman" panose="02020603050405020304" pitchFamily="18" charset="0"/>
              </a:rPr>
              <a:t>impact of technology and networks </a:t>
            </a:r>
            <a:r>
              <a:rPr lang="en-ZA" kern="0" dirty="0">
                <a:latin typeface="Aptos" panose="020B0004020202020204" pitchFamily="34" charset="0"/>
                <a:ea typeface="Times New Roman" panose="02020603050405020304" pitchFamily="18" charset="0"/>
                <a:cs typeface="Times New Roman" panose="02020603050405020304" pitchFamily="18" charset="0"/>
              </a:rPr>
              <a:t>on learning. Learning is viewed as a process of </a:t>
            </a:r>
            <a:r>
              <a:rPr lang="en-ZA" b="1" kern="0" dirty="0">
                <a:latin typeface="Aptos" panose="020B0004020202020204" pitchFamily="34" charset="0"/>
                <a:ea typeface="Times New Roman" panose="02020603050405020304" pitchFamily="18" charset="0"/>
                <a:cs typeface="Times New Roman" panose="02020603050405020304" pitchFamily="18" charset="0"/>
              </a:rPr>
              <a:t>forming connections and navigating information in a digital age</a:t>
            </a:r>
            <a:r>
              <a:rPr lang="en-ZA" kern="0" dirty="0">
                <a:latin typeface="Aptos" panose="020B0004020202020204" pitchFamily="34" charset="0"/>
                <a:ea typeface="Times New Roman" panose="02020603050405020304" pitchFamily="18" charset="0"/>
                <a:cs typeface="Times New Roman" panose="02020603050405020304" pitchFamily="18" charset="0"/>
              </a:rPr>
              <a:t>.</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gn="just">
              <a:lnSpc>
                <a:spcPct val="150000"/>
              </a:lnSpc>
              <a:spcAft>
                <a:spcPts val="800"/>
              </a:spcAft>
              <a:buSzPts val="1000"/>
              <a:buFont typeface="Symbol" panose="05050102010706020507" pitchFamily="18" charset="2"/>
              <a:buChar char=""/>
              <a:tabLst>
                <a:tab pos="457200" algn="l"/>
              </a:tabLst>
              <a:defRPr/>
            </a:pPr>
            <a:r>
              <a:rPr lang="en-ZA" b="1" kern="0" dirty="0">
                <a:latin typeface="Aptos" panose="020B0004020202020204" pitchFamily="34" charset="0"/>
                <a:ea typeface="Times New Roman" panose="02020603050405020304" pitchFamily="18" charset="0"/>
                <a:cs typeface="Times New Roman" panose="02020603050405020304" pitchFamily="18" charset="0"/>
              </a:rPr>
              <a:t>Key Theorists:</a:t>
            </a:r>
            <a:r>
              <a:rPr lang="en-ZA" kern="0" dirty="0">
                <a:latin typeface="Aptos" panose="020B0004020202020204" pitchFamily="34" charset="0"/>
                <a:ea typeface="Times New Roman" panose="02020603050405020304" pitchFamily="18" charset="0"/>
                <a:cs typeface="Times New Roman" panose="02020603050405020304" pitchFamily="18" charset="0"/>
              </a:rPr>
              <a:t> </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50000"/>
              </a:lnSpc>
              <a:spcAft>
                <a:spcPts val="800"/>
              </a:spcAft>
              <a:buSzPts val="1000"/>
              <a:buFont typeface="Courier New" panose="02070309020205020404" pitchFamily="49" charset="0"/>
              <a:buChar char="o"/>
              <a:tabLst>
                <a:tab pos="914400" algn="l"/>
              </a:tabLst>
              <a:defRPr/>
            </a:pPr>
            <a:r>
              <a:rPr lang="en-ZA" kern="0" dirty="0">
                <a:latin typeface="Aptos" panose="020B0004020202020204" pitchFamily="34" charset="0"/>
                <a:ea typeface="Times New Roman" panose="02020603050405020304" pitchFamily="18" charset="0"/>
                <a:cs typeface="Times New Roman" panose="02020603050405020304" pitchFamily="18" charset="0"/>
              </a:rPr>
              <a:t>George Siemens</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50000"/>
              </a:lnSpc>
              <a:spcAft>
                <a:spcPts val="800"/>
              </a:spcAft>
              <a:buSzPts val="1000"/>
              <a:buFont typeface="Courier New" panose="02070309020205020404" pitchFamily="49" charset="0"/>
              <a:buChar char="o"/>
              <a:tabLst>
                <a:tab pos="914400" algn="l"/>
              </a:tabLst>
              <a:defRPr/>
            </a:pPr>
            <a:r>
              <a:rPr lang="en-ZA" kern="0" dirty="0">
                <a:latin typeface="Aptos" panose="020B0004020202020204" pitchFamily="34" charset="0"/>
                <a:ea typeface="Times New Roman" panose="02020603050405020304" pitchFamily="18" charset="0"/>
                <a:cs typeface="Times New Roman" panose="02020603050405020304" pitchFamily="18" charset="0"/>
              </a:rPr>
              <a:t>Stephen Downes.</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gn="just">
              <a:lnSpc>
                <a:spcPct val="150000"/>
              </a:lnSpc>
              <a:spcAft>
                <a:spcPts val="800"/>
              </a:spcAft>
              <a:buSzPts val="1000"/>
              <a:buFont typeface="Symbol" panose="05050102010706020507" pitchFamily="18" charset="2"/>
              <a:buChar char=""/>
              <a:tabLst>
                <a:tab pos="457200" algn="l"/>
              </a:tabLst>
              <a:defRPr/>
            </a:pPr>
            <a:r>
              <a:rPr lang="en-ZA" b="1" kern="0" dirty="0">
                <a:latin typeface="Aptos" panose="020B0004020202020204" pitchFamily="34" charset="0"/>
                <a:ea typeface="Times New Roman" panose="02020603050405020304" pitchFamily="18" charset="0"/>
                <a:cs typeface="Times New Roman" panose="02020603050405020304" pitchFamily="18" charset="0"/>
              </a:rPr>
              <a:t>Emphasis:</a:t>
            </a:r>
            <a:r>
              <a:rPr lang="en-ZA" kern="0" dirty="0">
                <a:latin typeface="Aptos" panose="020B0004020202020204" pitchFamily="34" charset="0"/>
                <a:ea typeface="Times New Roman" panose="02020603050405020304" pitchFamily="18" charset="0"/>
                <a:cs typeface="Times New Roman" panose="02020603050405020304" pitchFamily="18" charset="0"/>
              </a:rPr>
              <a:t> </a:t>
            </a:r>
            <a:endParaRPr lang="en-ZA" kern="1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50000"/>
              </a:lnSpc>
              <a:spcAft>
                <a:spcPts val="800"/>
              </a:spcAft>
              <a:buSzPts val="1000"/>
              <a:buFont typeface="Courier New" panose="02070309020205020404" pitchFamily="49" charset="0"/>
              <a:buChar char="o"/>
              <a:tabLst>
                <a:tab pos="914400" algn="l"/>
              </a:tabLst>
              <a:defRPr/>
            </a:pPr>
            <a:r>
              <a:rPr lang="en-ZA" kern="0" dirty="0">
                <a:latin typeface="Aptos" panose="020B0004020202020204" pitchFamily="34" charset="0"/>
                <a:ea typeface="Times New Roman" panose="02020603050405020304" pitchFamily="18" charset="0"/>
                <a:cs typeface="Times New Roman" panose="02020603050405020304" pitchFamily="18" charset="0"/>
              </a:rPr>
              <a:t>distributed learning, networks, and the ability to learn and adapt in a constantly changing environment.</a:t>
            </a:r>
            <a:endParaRPr lang="en-ZA" kern="100" dirty="0">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12B67E-6CA0-7334-A649-B38025CEFF3F}"/>
              </a:ext>
            </a:extLst>
          </p:cNvPr>
          <p:cNvSpPr txBox="1"/>
          <p:nvPr/>
        </p:nvSpPr>
        <p:spPr>
          <a:xfrm>
            <a:off x="2381250" y="4113214"/>
            <a:ext cx="4572000" cy="708025"/>
          </a:xfrm>
          <a:prstGeom prst="rect">
            <a:avLst/>
          </a:prstGeom>
          <a:noFill/>
        </p:spPr>
        <p:txBody>
          <a:bodyPr>
            <a:spAutoFit/>
          </a:bodyPr>
          <a:lstStyle/>
          <a:p>
            <a:pPr>
              <a:defRPr/>
            </a:pPr>
            <a:r>
              <a:rPr lang="en-ZA" sz="4000" b="1" kern="0" dirty="0">
                <a:solidFill>
                  <a:srgbClr val="002060"/>
                </a:solidFill>
                <a:latin typeface="Aptos Black" panose="020B0004020202020204" pitchFamily="34" charset="0"/>
                <a:ea typeface="Times New Roman" panose="02020603050405020304" pitchFamily="18" charset="0"/>
                <a:cs typeface="Times New Roman" panose="02020603050405020304" pitchFamily="18" charset="0"/>
              </a:rPr>
              <a:t>Humanism</a:t>
            </a:r>
            <a:endParaRPr lang="en-ZA" sz="4000" dirty="0">
              <a:solidFill>
                <a:srgbClr val="002060"/>
              </a:solidFill>
              <a:latin typeface="Aptos Black" panose="020B0004020202020204" pitchFamily="34" charset="0"/>
            </a:endParaRPr>
          </a:p>
        </p:txBody>
      </p:sp>
      <p:sp>
        <p:nvSpPr>
          <p:cNvPr id="5" name="TextBox 4">
            <a:extLst>
              <a:ext uri="{FF2B5EF4-FFF2-40B4-BE49-F238E27FC236}">
                <a16:creationId xmlns:a16="http://schemas.microsoft.com/office/drawing/2014/main" id="{A9BB5AE8-2F5A-0583-F1D0-2049F0B0FC84}"/>
              </a:ext>
            </a:extLst>
          </p:cNvPr>
          <p:cNvSpPr txBox="1"/>
          <p:nvPr/>
        </p:nvSpPr>
        <p:spPr>
          <a:xfrm>
            <a:off x="1554163" y="1382713"/>
            <a:ext cx="4572000" cy="927100"/>
          </a:xfrm>
          <a:prstGeom prst="rect">
            <a:avLst/>
          </a:prstGeom>
          <a:noFill/>
        </p:spPr>
        <p:txBody>
          <a:bodyPr>
            <a:spAutoFit/>
          </a:bodyPr>
          <a:lstStyle/>
          <a:p>
            <a:pPr algn="just">
              <a:lnSpc>
                <a:spcPct val="150000"/>
              </a:lnSpc>
              <a:spcAft>
                <a:spcPts val="800"/>
              </a:spcAft>
              <a:defRPr/>
            </a:pPr>
            <a:r>
              <a:rPr lang="en-ZA" sz="4000" b="1" kern="0" dirty="0">
                <a:solidFill>
                  <a:srgbClr val="002060"/>
                </a:solidFill>
                <a:latin typeface="Aptos Black" panose="020B0004020202020204" pitchFamily="34" charset="0"/>
                <a:ea typeface="Times New Roman" panose="02020603050405020304" pitchFamily="18" charset="0"/>
                <a:cs typeface="Times New Roman" panose="02020603050405020304" pitchFamily="18" charset="0"/>
              </a:rPr>
              <a:t>Connectivism</a:t>
            </a:r>
            <a:endParaRPr lang="en-ZA" sz="4000" kern="100" dirty="0">
              <a:solidFill>
                <a:srgbClr val="002060"/>
              </a:solidFill>
              <a:latin typeface="Aptos Black"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6C8994D5-ACB3-674F-F5B0-9506F4EE8697}"/>
              </a:ext>
            </a:extLst>
          </p:cNvPr>
          <p:cNvSpPr txBox="1"/>
          <p:nvPr/>
        </p:nvSpPr>
        <p:spPr>
          <a:xfrm>
            <a:off x="4397375" y="2201863"/>
            <a:ext cx="4572000" cy="927100"/>
          </a:xfrm>
          <a:prstGeom prst="rect">
            <a:avLst/>
          </a:prstGeom>
          <a:noFill/>
        </p:spPr>
        <p:txBody>
          <a:bodyPr>
            <a:spAutoFit/>
          </a:bodyPr>
          <a:lstStyle/>
          <a:p>
            <a:pPr algn="just">
              <a:lnSpc>
                <a:spcPct val="150000"/>
              </a:lnSpc>
              <a:spcAft>
                <a:spcPts val="800"/>
              </a:spcAft>
              <a:defRPr/>
            </a:pPr>
            <a:r>
              <a:rPr lang="en-ZA" sz="4000" b="1" kern="0" dirty="0">
                <a:solidFill>
                  <a:srgbClr val="002060"/>
                </a:solidFill>
                <a:latin typeface="Aptos Black" panose="020B0004020202020204" pitchFamily="34" charset="0"/>
                <a:ea typeface="Times New Roman" panose="02020603050405020304" pitchFamily="18" charset="0"/>
                <a:cs typeface="Times New Roman" panose="02020603050405020304" pitchFamily="18" charset="0"/>
              </a:rPr>
              <a:t>Constructivism</a:t>
            </a:r>
            <a:endParaRPr lang="en-ZA" sz="4000" kern="100" dirty="0">
              <a:solidFill>
                <a:srgbClr val="002060"/>
              </a:solidFill>
              <a:latin typeface="Aptos Black" panose="020B0004020202020204" pitchFamily="34" charset="0"/>
              <a:ea typeface="Aptos" panose="020B0004020202020204" pitchFamily="34" charset="0"/>
              <a:cs typeface="Times New Roman" panose="02020603050405020304" pitchFamily="18" charset="0"/>
            </a:endParaRPr>
          </a:p>
        </p:txBody>
      </p:sp>
      <p:sp>
        <p:nvSpPr>
          <p:cNvPr id="29701" name="TextBox 5">
            <a:extLst>
              <a:ext uri="{FF2B5EF4-FFF2-40B4-BE49-F238E27FC236}">
                <a16:creationId xmlns:a16="http://schemas.microsoft.com/office/drawing/2014/main" id="{686ED95D-273F-158F-632B-91CCA1D03409}"/>
              </a:ext>
            </a:extLst>
          </p:cNvPr>
          <p:cNvSpPr txBox="1">
            <a:spLocks noChangeArrowheads="1"/>
          </p:cNvSpPr>
          <p:nvPr/>
        </p:nvSpPr>
        <p:spPr bwMode="auto">
          <a:xfrm>
            <a:off x="6116638" y="4935539"/>
            <a:ext cx="19796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ZA" altLang="en-US" sz="900">
                <a:latin typeface="Arial" panose="020B0604020202020204" pitchFamily="34" charset="0"/>
                <a:hlinkClick r:id="rId2" tooltip="https://ecampusontario.pressbooks.pub/remediateteachingindigitalage/chapter/3-3-cognitivism/"/>
              </a:rPr>
              <a:t>This Photo</a:t>
            </a:r>
            <a:r>
              <a:rPr lang="en-ZA" altLang="en-US" sz="900">
                <a:latin typeface="Arial" panose="020B0604020202020204" pitchFamily="34" charset="0"/>
              </a:rPr>
              <a:t> by Unknown Author is licensed under </a:t>
            </a:r>
            <a:r>
              <a:rPr lang="en-ZA" altLang="en-US" sz="900">
                <a:latin typeface="Arial" panose="020B0604020202020204" pitchFamily="34" charset="0"/>
                <a:hlinkClick r:id="rId3" tooltip="https://creativecommons.org/licenses/by-nc/3.0/"/>
              </a:rPr>
              <a:t>CC BY-NC</a:t>
            </a:r>
            <a:endParaRPr lang="en-ZA" altLang="en-US" sz="900">
              <a:latin typeface="Arial" panose="020B0604020202020204" pitchFamily="34" charset="0"/>
            </a:endParaRPr>
          </a:p>
        </p:txBody>
      </p:sp>
      <p:pic>
        <p:nvPicPr>
          <p:cNvPr id="29702" name="Picture 3" descr="A mind map with different colored text&#10;&#10;Description automatically generated">
            <a:extLst>
              <a:ext uri="{FF2B5EF4-FFF2-40B4-BE49-F238E27FC236}">
                <a16:creationId xmlns:a16="http://schemas.microsoft.com/office/drawing/2014/main" id="{7C03AE6D-6812-6649-2C3D-F088B99975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6700" y="3473450"/>
            <a:ext cx="2674938" cy="184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2F60C33C-475C-2A39-854D-69E231BE0D9D}"/>
              </a:ext>
            </a:extLst>
          </p:cNvPr>
          <p:cNvSpPr txBox="1"/>
          <p:nvPr/>
        </p:nvSpPr>
        <p:spPr>
          <a:xfrm>
            <a:off x="5235575" y="5305426"/>
            <a:ext cx="4787900" cy="708025"/>
          </a:xfrm>
          <a:prstGeom prst="rect">
            <a:avLst/>
          </a:prstGeom>
          <a:noFill/>
        </p:spPr>
        <p:txBody>
          <a:bodyPr>
            <a:spAutoFit/>
          </a:bodyPr>
          <a:lstStyle/>
          <a:p>
            <a:pPr>
              <a:defRPr/>
            </a:pPr>
            <a:r>
              <a:rPr lang="en-ZA" sz="4000" b="1" kern="0" dirty="0">
                <a:solidFill>
                  <a:srgbClr val="002060"/>
                </a:solidFill>
                <a:latin typeface="Aptos Black" panose="020B0004020202020204" pitchFamily="34" charset="0"/>
                <a:ea typeface="Times New Roman" panose="02020603050405020304" pitchFamily="18" charset="0"/>
                <a:cs typeface="Times New Roman" panose="02020603050405020304" pitchFamily="18" charset="0"/>
              </a:rPr>
              <a:t>Cognitivism</a:t>
            </a:r>
            <a:endParaRPr lang="en-ZA" sz="4000" dirty="0">
              <a:solidFill>
                <a:srgbClr val="002060"/>
              </a:solidFill>
              <a:latin typeface="Aptos Black" panose="020B0004020202020204" pitchFamily="34" charset="0"/>
            </a:endParaRPr>
          </a:p>
        </p:txBody>
      </p:sp>
      <p:sp>
        <p:nvSpPr>
          <p:cNvPr id="11" name="TextBox 10">
            <a:extLst>
              <a:ext uri="{FF2B5EF4-FFF2-40B4-BE49-F238E27FC236}">
                <a16:creationId xmlns:a16="http://schemas.microsoft.com/office/drawing/2014/main" id="{8FE2714C-312C-0B54-B380-5EFC52871A56}"/>
              </a:ext>
            </a:extLst>
          </p:cNvPr>
          <p:cNvSpPr txBox="1"/>
          <p:nvPr/>
        </p:nvSpPr>
        <p:spPr>
          <a:xfrm>
            <a:off x="6575425" y="573089"/>
            <a:ext cx="4787900" cy="708025"/>
          </a:xfrm>
          <a:prstGeom prst="rect">
            <a:avLst/>
          </a:prstGeom>
          <a:noFill/>
        </p:spPr>
        <p:txBody>
          <a:bodyPr>
            <a:spAutoFit/>
          </a:bodyPr>
          <a:lstStyle/>
          <a:p>
            <a:pPr>
              <a:defRPr/>
            </a:pPr>
            <a:r>
              <a:rPr lang="en-ZA" sz="4000" b="1" kern="0" dirty="0">
                <a:solidFill>
                  <a:srgbClr val="002060"/>
                </a:solidFill>
                <a:latin typeface="Aptos Black" panose="020B0004020202020204" pitchFamily="34" charset="0"/>
                <a:ea typeface="Times New Roman" panose="02020603050405020304" pitchFamily="18" charset="0"/>
                <a:cs typeface="Times New Roman" panose="02020603050405020304" pitchFamily="18" charset="0"/>
              </a:rPr>
              <a:t>Behaviourism</a:t>
            </a:r>
            <a:endParaRPr lang="en-ZA" sz="4000" dirty="0">
              <a:solidFill>
                <a:srgbClr val="002060"/>
              </a:solidFill>
              <a:latin typeface="Aptos Black" panose="020B0004020202020204" pitchFamily="34" charset="0"/>
            </a:endParaRPr>
          </a:p>
        </p:txBody>
      </p:sp>
      <p:pic>
        <p:nvPicPr>
          <p:cNvPr id="29705" name="Picture 9" descr="A diagram of a diagram of a learning process&#10;&#10;Description automatically generated with medium confidence">
            <a:extLst>
              <a:ext uri="{FF2B5EF4-FFF2-40B4-BE49-F238E27FC236}">
                <a16:creationId xmlns:a16="http://schemas.microsoft.com/office/drawing/2014/main" id="{C9A3A16E-3D3A-971F-8463-BA2A936A86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8613" y="2201863"/>
            <a:ext cx="28575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6" name="TextBox 11">
            <a:extLst>
              <a:ext uri="{FF2B5EF4-FFF2-40B4-BE49-F238E27FC236}">
                <a16:creationId xmlns:a16="http://schemas.microsoft.com/office/drawing/2014/main" id="{F1F160AC-4D4B-579C-5B1A-7E55338BD18C}"/>
              </a:ext>
            </a:extLst>
          </p:cNvPr>
          <p:cNvSpPr txBox="1">
            <a:spLocks noChangeArrowheads="1"/>
          </p:cNvSpPr>
          <p:nvPr/>
        </p:nvSpPr>
        <p:spPr bwMode="auto">
          <a:xfrm>
            <a:off x="5399089" y="5240338"/>
            <a:ext cx="3622675"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ZA" altLang="en-US" sz="900">
                <a:latin typeface="Arial" panose="020B0604020202020204" pitchFamily="34" charset="0"/>
                <a:hlinkClick r:id="rId6" tooltip="https://mybrainisopen.net/timeline/zone-of-proximal-development"/>
              </a:rPr>
              <a:t>This Photo</a:t>
            </a:r>
            <a:r>
              <a:rPr lang="en-ZA" altLang="en-US" sz="900">
                <a:latin typeface="Arial" panose="020B0604020202020204" pitchFamily="34" charset="0"/>
              </a:rPr>
              <a:t> by Unknown Author is licensed under </a:t>
            </a:r>
            <a:r>
              <a:rPr lang="en-ZA" altLang="en-US" sz="900">
                <a:latin typeface="Arial" panose="020B0604020202020204" pitchFamily="34" charset="0"/>
                <a:hlinkClick r:id="rId7" tooltip="https://creativecommons.org/licenses/by-nc-sa/3.0/"/>
              </a:rPr>
              <a:t>CC BY-SA-NC</a:t>
            </a:r>
            <a:endParaRPr lang="en-ZA" altLang="en-US" sz="900">
              <a:latin typeface="Arial" panose="020B0604020202020204" pitchFamily="34" charset="0"/>
            </a:endParaRPr>
          </a:p>
        </p:txBody>
      </p:sp>
      <p:sp>
        <p:nvSpPr>
          <p:cNvPr id="29707" name="TextBox 14">
            <a:extLst>
              <a:ext uri="{FF2B5EF4-FFF2-40B4-BE49-F238E27FC236}">
                <a16:creationId xmlns:a16="http://schemas.microsoft.com/office/drawing/2014/main" id="{40A483FD-227E-F868-A5E6-5AD1DA734343}"/>
              </a:ext>
            </a:extLst>
          </p:cNvPr>
          <p:cNvSpPr txBox="1">
            <a:spLocks noChangeArrowheads="1"/>
          </p:cNvSpPr>
          <p:nvPr/>
        </p:nvSpPr>
        <p:spPr bwMode="auto">
          <a:xfrm>
            <a:off x="2381250" y="5183189"/>
            <a:ext cx="17605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ZA" altLang="en-US" sz="900">
                <a:latin typeface="Arial" panose="020B0604020202020204" pitchFamily="34" charset="0"/>
                <a:hlinkClick r:id="rId8" tooltip="https://pressbooks.nscc.ca/lumenlife/chapter/the-humanistic-contextual-and-evolutionary-perspectives/"/>
              </a:rPr>
              <a:t>This Photo</a:t>
            </a:r>
            <a:r>
              <a:rPr lang="en-ZA" altLang="en-US" sz="900">
                <a:latin typeface="Arial" panose="020B0604020202020204" pitchFamily="34" charset="0"/>
              </a:rPr>
              <a:t> by Unknown Author is licensed under </a:t>
            </a:r>
            <a:r>
              <a:rPr lang="en-ZA" altLang="en-US" sz="900">
                <a:latin typeface="Arial" panose="020B0604020202020204" pitchFamily="34" charset="0"/>
                <a:hlinkClick r:id="rId9" tooltip="https://creativecommons.org/licenses/by/3.0/"/>
              </a:rPr>
              <a:t>CC BY</a:t>
            </a:r>
            <a:endParaRPr lang="en-ZA" altLang="en-US" sz="900">
              <a:latin typeface="Arial" panose="020B0604020202020204" pitchFamily="34" charset="0"/>
            </a:endParaRPr>
          </a:p>
        </p:txBody>
      </p:sp>
      <p:pic>
        <p:nvPicPr>
          <p:cNvPr id="29708" name="Picture 13" descr="A pyramid of different colored triangles&#10;&#10;Description automatically generated with medium confidence">
            <a:extLst>
              <a:ext uri="{FF2B5EF4-FFF2-40B4-BE49-F238E27FC236}">
                <a16:creationId xmlns:a16="http://schemas.microsoft.com/office/drawing/2014/main" id="{2005BFE8-C518-B3B4-E7E8-1470B9F54E1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47889" y="4637089"/>
            <a:ext cx="1760537"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9" name="Picture 19" descr="A diagram of a scaffolding learning&#10;&#10;Description automatically generated">
            <a:extLst>
              <a:ext uri="{FF2B5EF4-FFF2-40B4-BE49-F238E27FC236}">
                <a16:creationId xmlns:a16="http://schemas.microsoft.com/office/drawing/2014/main" id="{BB7D81A5-D8E9-87DE-BE4C-AE5D125B843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26426" y="1516063"/>
            <a:ext cx="2346325" cy="175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10" name="TextBox 17">
            <a:extLst>
              <a:ext uri="{FF2B5EF4-FFF2-40B4-BE49-F238E27FC236}">
                <a16:creationId xmlns:a16="http://schemas.microsoft.com/office/drawing/2014/main" id="{DA824263-7ACE-3C69-E139-3D76A1735183}"/>
              </a:ext>
            </a:extLst>
          </p:cNvPr>
          <p:cNvSpPr txBox="1">
            <a:spLocks noChangeArrowheads="1"/>
          </p:cNvSpPr>
          <p:nvPr/>
        </p:nvSpPr>
        <p:spPr bwMode="auto">
          <a:xfrm>
            <a:off x="4667250" y="1187450"/>
            <a:ext cx="1493838"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ZA" altLang="en-US" sz="900">
                <a:latin typeface="Arial" panose="020B0604020202020204" pitchFamily="34" charset="0"/>
                <a:hlinkClick r:id="rId12" tooltip="https://dianadafoe.weebly.com/connectivism.html"/>
              </a:rPr>
              <a:t>This Photo</a:t>
            </a:r>
            <a:r>
              <a:rPr lang="en-ZA" altLang="en-US" sz="900">
                <a:latin typeface="Arial" panose="020B0604020202020204" pitchFamily="34" charset="0"/>
              </a:rPr>
              <a:t> by Unknown Author is licensed under </a:t>
            </a:r>
            <a:r>
              <a:rPr lang="en-ZA" altLang="en-US" sz="900">
                <a:latin typeface="Arial" panose="020B0604020202020204" pitchFamily="34" charset="0"/>
                <a:hlinkClick r:id="rId7" tooltip="https://creativecommons.org/licenses/by-nc-sa/3.0/"/>
              </a:rPr>
              <a:t>CC BY-SA-NC</a:t>
            </a:r>
            <a:endParaRPr lang="en-ZA" altLang="en-US" sz="900">
              <a:latin typeface="Arial" panose="020B0604020202020204" pitchFamily="34" charset="0"/>
            </a:endParaRPr>
          </a:p>
        </p:txBody>
      </p:sp>
      <p:pic>
        <p:nvPicPr>
          <p:cNvPr id="29711" name="Picture 16" descr="A diagram of a diagram&#10;&#10;Description automatically generated">
            <a:extLst>
              <a:ext uri="{FF2B5EF4-FFF2-40B4-BE49-F238E27FC236}">
                <a16:creationId xmlns:a16="http://schemas.microsoft.com/office/drawing/2014/main" id="{383223CB-C9BE-4871-E49A-020751948FE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157664" y="303214"/>
            <a:ext cx="1908175"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12" name="TextBox 20">
            <a:extLst>
              <a:ext uri="{FF2B5EF4-FFF2-40B4-BE49-F238E27FC236}">
                <a16:creationId xmlns:a16="http://schemas.microsoft.com/office/drawing/2014/main" id="{4A9C5728-A43C-FE91-4E63-3F59261DB5FA}"/>
              </a:ext>
            </a:extLst>
          </p:cNvPr>
          <p:cNvSpPr txBox="1">
            <a:spLocks noChangeArrowheads="1"/>
          </p:cNvSpPr>
          <p:nvPr/>
        </p:nvSpPr>
        <p:spPr bwMode="auto">
          <a:xfrm>
            <a:off x="8220076" y="3208339"/>
            <a:ext cx="2346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ZA" altLang="en-US" sz="900">
                <a:latin typeface="Arial" panose="020B0604020202020204" pitchFamily="34" charset="0"/>
                <a:hlinkClick r:id="rId14" tooltip="https://fundowheel.es/scaffolding/"/>
              </a:rPr>
              <a:t>This Photo</a:t>
            </a:r>
            <a:r>
              <a:rPr lang="en-ZA" altLang="en-US" sz="900">
                <a:latin typeface="Arial" panose="020B0604020202020204" pitchFamily="34" charset="0"/>
              </a:rPr>
              <a:t> by Unknown Author is licensed under </a:t>
            </a:r>
            <a:r>
              <a:rPr lang="en-ZA" altLang="en-US" sz="900">
                <a:latin typeface="Arial" panose="020B0604020202020204" pitchFamily="34" charset="0"/>
                <a:hlinkClick r:id="rId7" tooltip="https://creativecommons.org/licenses/by-nc-sa/3.0/"/>
              </a:rPr>
              <a:t>CC BY-SA-NC</a:t>
            </a:r>
            <a:endParaRPr lang="en-ZA" altLang="en-US" sz="900">
              <a:latin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 calcmode="lin" valueType="num">
                                      <p:cBhvr additive="base">
                                        <p:cTn id="15"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5"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2000"/>
                                        <p:tgtEl>
                                          <p:spTgt spid="7">
                                            <p:txEl>
                                              <p:pRg st="0" end="0"/>
                                            </p:txEl>
                                          </p:spTgt>
                                        </p:tgtEl>
                                      </p:cBhvr>
                                    </p:animEffect>
                                    <p:anim calcmode="lin" valueType="num">
                                      <p:cBhvr>
                                        <p:cTn id="22" dur="2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23" dur="2000" fill="hold"/>
                                        <p:tgtEl>
                                          <p:spTgt spid="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14" presetClass="entr" presetSubtype="10" fill="hold"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randombar(horizontal)">
                                      <p:cBhvr>
                                        <p:cTn id="28" dur="500"/>
                                        <p:tgtEl>
                                          <p:spTgt spid="3">
                                            <p:txEl>
                                              <p:pRg st="0" end="0"/>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6" presetClass="entr" presetSubtype="0" fill="hold" nodeType="clickEffect">
                                  <p:stCondLst>
                                    <p:cond delay="0"/>
                                  </p:stCondLst>
                                  <p:childTnLst>
                                    <p:set>
                                      <p:cBhvr>
                                        <p:cTn id="32" dur="1" fill="hold">
                                          <p:stCondLst>
                                            <p:cond delay="0"/>
                                          </p:stCondLst>
                                        </p:cTn>
                                        <p:tgtEl>
                                          <p:spTgt spid="9">
                                            <p:txEl>
                                              <p:pRg st="0" end="0"/>
                                            </p:txEl>
                                          </p:spTgt>
                                        </p:tgtEl>
                                        <p:attrNameLst>
                                          <p:attrName>style.visibility</p:attrName>
                                        </p:attrNameLst>
                                      </p:cBhvr>
                                      <p:to>
                                        <p:strVal val="visible"/>
                                      </p:to>
                                    </p:set>
                                    <p:animEffect transition="in" filter="wipe(down)">
                                      <p:cBhvr>
                                        <p:cTn id="33" dur="580">
                                          <p:stCondLst>
                                            <p:cond delay="0"/>
                                          </p:stCondLst>
                                        </p:cTn>
                                        <p:tgtEl>
                                          <p:spTgt spid="9">
                                            <p:txEl>
                                              <p:pRg st="0" end="0"/>
                                            </p:txEl>
                                          </p:spTgt>
                                        </p:tgtEl>
                                      </p:cBhvr>
                                    </p:animEffect>
                                    <p:anim calcmode="lin" valueType="num">
                                      <p:cBhvr>
                                        <p:cTn id="34" dur="1822" tmFilter="0,0; 0.14,0.36; 0.43,0.73; 0.71,0.91; 1.0,1.0">
                                          <p:stCondLst>
                                            <p:cond delay="0"/>
                                          </p:stCondLst>
                                        </p:cTn>
                                        <p:tgtEl>
                                          <p:spTgt spid="9">
                                            <p:txEl>
                                              <p:pRg st="0" end="0"/>
                                            </p:txEl>
                                          </p:spTgt>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9">
                                            <p:txEl>
                                              <p:pRg st="0" end="0"/>
                                            </p:txEl>
                                          </p:spTgt>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9">
                                            <p:txEl>
                                              <p:pRg st="0" end="0"/>
                                            </p:txEl>
                                          </p:spTgt>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9">
                                            <p:txEl>
                                              <p:pRg st="0" end="0"/>
                                            </p:txEl>
                                          </p:spTgt>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9">
                                            <p:txEl>
                                              <p:pRg st="0" end="0"/>
                                            </p:txEl>
                                          </p:spTgt>
                                        </p:tgtEl>
                                        <p:attrNameLst>
                                          <p:attrName>ppt_y</p:attrName>
                                        </p:attrNameLst>
                                      </p:cBhvr>
                                      <p:tavLst>
                                        <p:tav tm="0" fmla="#ppt_y-sin(pi*$)/81">
                                          <p:val>
                                            <p:fltVal val="0"/>
                                          </p:val>
                                        </p:tav>
                                        <p:tav tm="100000">
                                          <p:val>
                                            <p:fltVal val="1"/>
                                          </p:val>
                                        </p:tav>
                                      </p:tavLst>
                                    </p:anim>
                                    <p:animScale>
                                      <p:cBhvr>
                                        <p:cTn id="39" dur="26">
                                          <p:stCondLst>
                                            <p:cond delay="650"/>
                                          </p:stCondLst>
                                        </p:cTn>
                                        <p:tgtEl>
                                          <p:spTgt spid="9">
                                            <p:txEl>
                                              <p:pRg st="0" end="0"/>
                                            </p:txEl>
                                          </p:spTgt>
                                        </p:tgtEl>
                                      </p:cBhvr>
                                      <p:to x="100000" y="60000"/>
                                    </p:animScale>
                                    <p:animScale>
                                      <p:cBhvr>
                                        <p:cTn id="40" dur="166" decel="50000">
                                          <p:stCondLst>
                                            <p:cond delay="676"/>
                                          </p:stCondLst>
                                        </p:cTn>
                                        <p:tgtEl>
                                          <p:spTgt spid="9">
                                            <p:txEl>
                                              <p:pRg st="0" end="0"/>
                                            </p:txEl>
                                          </p:spTgt>
                                        </p:tgtEl>
                                      </p:cBhvr>
                                      <p:to x="100000" y="100000"/>
                                    </p:animScale>
                                    <p:animScale>
                                      <p:cBhvr>
                                        <p:cTn id="41" dur="26">
                                          <p:stCondLst>
                                            <p:cond delay="1312"/>
                                          </p:stCondLst>
                                        </p:cTn>
                                        <p:tgtEl>
                                          <p:spTgt spid="9">
                                            <p:txEl>
                                              <p:pRg st="0" end="0"/>
                                            </p:txEl>
                                          </p:spTgt>
                                        </p:tgtEl>
                                      </p:cBhvr>
                                      <p:to x="100000" y="80000"/>
                                    </p:animScale>
                                    <p:animScale>
                                      <p:cBhvr>
                                        <p:cTn id="42" dur="166" decel="50000">
                                          <p:stCondLst>
                                            <p:cond delay="1338"/>
                                          </p:stCondLst>
                                        </p:cTn>
                                        <p:tgtEl>
                                          <p:spTgt spid="9">
                                            <p:txEl>
                                              <p:pRg st="0" end="0"/>
                                            </p:txEl>
                                          </p:spTgt>
                                        </p:tgtEl>
                                      </p:cBhvr>
                                      <p:to x="100000" y="100000"/>
                                    </p:animScale>
                                    <p:animScale>
                                      <p:cBhvr>
                                        <p:cTn id="43" dur="26">
                                          <p:stCondLst>
                                            <p:cond delay="1642"/>
                                          </p:stCondLst>
                                        </p:cTn>
                                        <p:tgtEl>
                                          <p:spTgt spid="9">
                                            <p:txEl>
                                              <p:pRg st="0" end="0"/>
                                            </p:txEl>
                                          </p:spTgt>
                                        </p:tgtEl>
                                      </p:cBhvr>
                                      <p:to x="100000" y="90000"/>
                                    </p:animScale>
                                    <p:animScale>
                                      <p:cBhvr>
                                        <p:cTn id="44" dur="166" decel="50000">
                                          <p:stCondLst>
                                            <p:cond delay="1668"/>
                                          </p:stCondLst>
                                        </p:cTn>
                                        <p:tgtEl>
                                          <p:spTgt spid="9">
                                            <p:txEl>
                                              <p:pRg st="0" end="0"/>
                                            </p:txEl>
                                          </p:spTgt>
                                        </p:tgtEl>
                                      </p:cBhvr>
                                      <p:to x="100000" y="100000"/>
                                    </p:animScale>
                                    <p:animScale>
                                      <p:cBhvr>
                                        <p:cTn id="45" dur="26">
                                          <p:stCondLst>
                                            <p:cond delay="1808"/>
                                          </p:stCondLst>
                                        </p:cTn>
                                        <p:tgtEl>
                                          <p:spTgt spid="9">
                                            <p:txEl>
                                              <p:pRg st="0" end="0"/>
                                            </p:txEl>
                                          </p:spTgt>
                                        </p:tgtEl>
                                      </p:cBhvr>
                                      <p:to x="100000" y="95000"/>
                                    </p:animScale>
                                    <p:animScale>
                                      <p:cBhvr>
                                        <p:cTn id="46" dur="166" decel="50000">
                                          <p:stCondLst>
                                            <p:cond delay="1834"/>
                                          </p:stCondLst>
                                        </p:cTn>
                                        <p:tgtEl>
                                          <p:spTgt spid="9">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58F75-FA9F-5ACD-3E42-9CA9D417586D}"/>
              </a:ext>
            </a:extLst>
          </p:cNvPr>
          <p:cNvSpPr>
            <a:spLocks noGrp="1"/>
          </p:cNvSpPr>
          <p:nvPr>
            <p:ph type="title"/>
          </p:nvPr>
        </p:nvSpPr>
        <p:spPr>
          <a:xfrm>
            <a:off x="1847850" y="404813"/>
            <a:ext cx="8351838" cy="792162"/>
          </a:xfrm>
        </p:spPr>
        <p:txBody>
          <a:bodyPr>
            <a:normAutofit fontScale="90000"/>
          </a:bodyPr>
          <a:lstStyle/>
          <a:p>
            <a:pPr>
              <a:defRPr/>
            </a:pPr>
            <a:br>
              <a:rPr lang="en-ZA" sz="2400" dirty="0"/>
            </a:br>
            <a:br>
              <a:rPr lang="en-ZA" sz="2400" dirty="0"/>
            </a:br>
            <a:br>
              <a:rPr lang="en-ZA" sz="2400" dirty="0"/>
            </a:br>
            <a:br>
              <a:rPr lang="en-ZA" sz="2400" dirty="0"/>
            </a:br>
            <a:br>
              <a:rPr lang="en-ZA" sz="2400" dirty="0"/>
            </a:br>
            <a:br>
              <a:rPr lang="en-ZA" sz="2400" dirty="0"/>
            </a:br>
            <a:r>
              <a:rPr lang="en-ZA" dirty="0">
                <a:solidFill>
                  <a:srgbClr val="002060"/>
                </a:solidFill>
                <a:latin typeface="Aptos Black" panose="020B0004020202020204" pitchFamily="34" charset="0"/>
              </a:rPr>
              <a:t>Carol S. Dweck: </a:t>
            </a:r>
            <a:r>
              <a:rPr lang="en-ZA">
                <a:solidFill>
                  <a:srgbClr val="002060"/>
                </a:solidFill>
                <a:latin typeface="Aptos Black" panose="020B0004020202020204" pitchFamily="34" charset="0"/>
              </a:rPr>
              <a:t>Mindset theory</a:t>
            </a:r>
            <a:br>
              <a:rPr lang="en-ZA" sz="2000" dirty="0"/>
            </a:br>
            <a:r>
              <a:rPr lang="en-ZA" sz="2000" dirty="0">
                <a:latin typeface="Aptos" panose="020B0004020202020204" pitchFamily="34" charset="0"/>
              </a:rPr>
              <a:t>P</a:t>
            </a:r>
            <a:r>
              <a:rPr lang="en-ZA" sz="1800" dirty="0">
                <a:latin typeface="Aptos" panose="020B0004020202020204" pitchFamily="34" charset="0"/>
                <a:ea typeface="Times New Roman" panose="02020603050405020304" pitchFamily="18" charset="0"/>
                <a:cs typeface="Times New Roman" panose="02020603050405020304" pitchFamily="18" charset="0"/>
              </a:rPr>
              <a:t>eople's beliefs about their abilities—their "mindset"—significantly impacts their motivation and success.</a:t>
            </a:r>
            <a:br>
              <a:rPr lang="en-ZA" sz="1800" kern="100" dirty="0">
                <a:latin typeface="Aptos" panose="020B0004020202020204" pitchFamily="34" charset="0"/>
                <a:ea typeface="Aptos" panose="020B0004020202020204" pitchFamily="34" charset="0"/>
                <a:cs typeface="Times New Roman" panose="02020603050405020304" pitchFamily="18" charset="0"/>
              </a:rPr>
            </a:br>
            <a:br>
              <a:rPr lang="en-ZA" dirty="0"/>
            </a:br>
            <a:endParaRPr lang="en-ZA" dirty="0"/>
          </a:p>
        </p:txBody>
      </p:sp>
      <p:sp>
        <p:nvSpPr>
          <p:cNvPr id="3" name="Content Placeholder 2">
            <a:extLst>
              <a:ext uri="{FF2B5EF4-FFF2-40B4-BE49-F238E27FC236}">
                <a16:creationId xmlns:a16="http://schemas.microsoft.com/office/drawing/2014/main" id="{D715A9CA-C395-F34B-F213-868CE31B4CCB}"/>
              </a:ext>
            </a:extLst>
          </p:cNvPr>
          <p:cNvSpPr>
            <a:spLocks noGrp="1"/>
          </p:cNvSpPr>
          <p:nvPr>
            <p:ph sz="half" idx="1"/>
          </p:nvPr>
        </p:nvSpPr>
        <p:spPr>
          <a:xfrm>
            <a:off x="1847850" y="2073276"/>
            <a:ext cx="4032250" cy="4784725"/>
          </a:xfrm>
        </p:spPr>
        <p:txBody>
          <a:bodyPr/>
          <a:lstStyle/>
          <a:p>
            <a:pPr marL="914400" lvl="2" indent="0" algn="ctr">
              <a:lnSpc>
                <a:spcPct val="150000"/>
              </a:lnSpc>
              <a:spcAft>
                <a:spcPts val="800"/>
              </a:spcAft>
              <a:buSzPts val="1000"/>
              <a:buNone/>
              <a:tabLst>
                <a:tab pos="1371600" algn="l"/>
              </a:tabLst>
              <a:defRPr/>
            </a:pPr>
            <a:r>
              <a:rPr lang="en-ZA" sz="1800" b="1" dirty="0">
                <a:latin typeface="Aptos" panose="020B0004020202020204" pitchFamily="34" charset="0"/>
                <a:ea typeface="Times New Roman" panose="02020603050405020304" pitchFamily="18" charset="0"/>
                <a:cs typeface="Times New Roman" panose="02020603050405020304" pitchFamily="18" charset="0"/>
              </a:rPr>
              <a:t>Fixed mindset:</a:t>
            </a:r>
            <a:r>
              <a:rPr lang="en-ZA" sz="1800" dirty="0">
                <a:latin typeface="Aptos" panose="020B0004020202020204" pitchFamily="34" charset="0"/>
                <a:ea typeface="Times New Roman" panose="02020603050405020304" pitchFamily="18" charset="0"/>
                <a:cs typeface="Times New Roman" panose="02020603050405020304" pitchFamily="18" charset="0"/>
              </a:rPr>
              <a:t> The belief that abilities are static and unchangeable.</a:t>
            </a:r>
            <a:endParaRPr lang="en-ZA" sz="1800" kern="100" dirty="0">
              <a:latin typeface="Aptos" panose="020B0004020202020204" pitchFamily="34" charset="0"/>
              <a:ea typeface="Aptos" panose="020B0004020202020204" pitchFamily="34" charset="0"/>
              <a:cs typeface="Times New Roman" panose="02020603050405020304" pitchFamily="18" charset="0"/>
            </a:endParaRPr>
          </a:p>
          <a:p>
            <a:pPr>
              <a:defRPr/>
            </a:pPr>
            <a:endParaRPr lang="en-ZA" dirty="0"/>
          </a:p>
        </p:txBody>
      </p:sp>
      <p:pic>
        <p:nvPicPr>
          <p:cNvPr id="30724" name="Picture 5" descr="A plant growing in a pot&#10;&#10;Description automatically generated">
            <a:extLst>
              <a:ext uri="{FF2B5EF4-FFF2-40B4-BE49-F238E27FC236}">
                <a16:creationId xmlns:a16="http://schemas.microsoft.com/office/drawing/2014/main" id="{C46CCD7E-5EDD-E509-0574-E4ED0DF2F7DC}"/>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6600826" y="2563813"/>
            <a:ext cx="4067175"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CCB106F8-EF9E-0F18-62BC-AB59AF1DBA89}"/>
              </a:ext>
            </a:extLst>
          </p:cNvPr>
          <p:cNvSpPr>
            <a:spLocks noGrp="1"/>
          </p:cNvSpPr>
          <p:nvPr>
            <p:ph sz="half" idx="2"/>
          </p:nvPr>
        </p:nvSpPr>
        <p:spPr>
          <a:xfrm>
            <a:off x="6024563" y="2073276"/>
            <a:ext cx="4176712" cy="4786313"/>
          </a:xfrm>
        </p:spPr>
        <p:txBody>
          <a:bodyPr/>
          <a:lstStyle/>
          <a:p>
            <a:pPr marL="914400" lvl="2" indent="0" algn="ctr">
              <a:lnSpc>
                <a:spcPct val="150000"/>
              </a:lnSpc>
              <a:spcAft>
                <a:spcPts val="800"/>
              </a:spcAft>
              <a:buSzPts val="1000"/>
              <a:buNone/>
              <a:tabLst>
                <a:tab pos="1371600" algn="l"/>
              </a:tabLst>
              <a:defRPr/>
            </a:pPr>
            <a:r>
              <a:rPr lang="en-ZA" sz="1800" b="1" dirty="0">
                <a:latin typeface="Aptos" panose="020B0004020202020204" pitchFamily="34" charset="0"/>
                <a:ea typeface="Times New Roman" panose="02020603050405020304" pitchFamily="18" charset="0"/>
                <a:cs typeface="Times New Roman" panose="02020603050405020304" pitchFamily="18" charset="0"/>
              </a:rPr>
              <a:t>Growth mindset:</a:t>
            </a:r>
            <a:r>
              <a:rPr lang="en-ZA" sz="1800" dirty="0">
                <a:latin typeface="Aptos" panose="020B0004020202020204" pitchFamily="34" charset="0"/>
                <a:ea typeface="Times New Roman" panose="02020603050405020304" pitchFamily="18" charset="0"/>
                <a:cs typeface="Times New Roman" panose="02020603050405020304" pitchFamily="18" charset="0"/>
              </a:rPr>
              <a:t> The belief that abilities can be developed through effort, learning, and perseverance.</a:t>
            </a:r>
            <a:endParaRPr lang="en-ZA" sz="1800" kern="1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lgn="ctr">
              <a:lnSpc>
                <a:spcPct val="150000"/>
              </a:lnSpc>
              <a:spcAft>
                <a:spcPts val="800"/>
              </a:spcAft>
              <a:buSzPts val="1000"/>
              <a:buFont typeface="Courier New" panose="02070309020205020404" pitchFamily="49" charset="0"/>
              <a:buChar char="o"/>
              <a:tabLst>
                <a:tab pos="914400" algn="l"/>
              </a:tabLst>
              <a:defRPr/>
            </a:pPr>
            <a:r>
              <a:rPr lang="en-ZA" sz="1800" dirty="0">
                <a:latin typeface="Aptos" panose="020B0004020202020204" pitchFamily="34" charset="0"/>
                <a:ea typeface="Times New Roman" panose="02020603050405020304" pitchFamily="18" charset="0"/>
                <a:cs typeface="Times New Roman" panose="02020603050405020304" pitchFamily="18" charset="0"/>
              </a:rPr>
              <a:t>Her work demonstrates that individuals with a growth mindset are more likely to embrace challenges, persist through setbacks, and achieve greater success.</a:t>
            </a:r>
            <a:endParaRPr lang="en-ZA" sz="1800" kern="100" dirty="0">
              <a:latin typeface="Aptos" panose="020B0004020202020204" pitchFamily="34" charset="0"/>
              <a:ea typeface="Aptos" panose="020B0004020202020204" pitchFamily="34" charset="0"/>
              <a:cs typeface="Times New Roman" panose="02020603050405020304" pitchFamily="18" charset="0"/>
            </a:endParaRPr>
          </a:p>
          <a:p>
            <a:pPr>
              <a:defRPr/>
            </a:pPr>
            <a:endParaRPr lang="en-ZA" dirty="0"/>
          </a:p>
        </p:txBody>
      </p:sp>
      <p:pic>
        <p:nvPicPr>
          <p:cNvPr id="8" name="Picture 7" descr="Close-up of a piece of wood&#10;&#10;Description automatically generated">
            <a:extLst>
              <a:ext uri="{FF2B5EF4-FFF2-40B4-BE49-F238E27FC236}">
                <a16:creationId xmlns:a16="http://schemas.microsoft.com/office/drawing/2014/main" id="{486F0865-4848-8790-E4C0-C111C17B2249}"/>
              </a:ext>
            </a:extLst>
          </p:cNvPr>
          <p:cNvPicPr>
            <a:picLocks noChangeAspect="1"/>
          </p:cNvPicPr>
          <p:nvPr/>
        </p:nvPicPr>
        <p:blipFill>
          <a:blip r:embed="rId3">
            <a:duotone>
              <a:schemeClr val="bg2">
                <a:shade val="45000"/>
                <a:satMod val="135000"/>
              </a:schemeClr>
              <a:prstClr val="white"/>
            </a:duotone>
          </a:blip>
          <a:stretch>
            <a:fillRect/>
          </a:stretch>
        </p:blipFill>
        <p:spPr>
          <a:xfrm>
            <a:off x="2358346" y="3573016"/>
            <a:ext cx="3611893" cy="2708920"/>
          </a:xfrm>
          <a:prstGeom prst="rect">
            <a:avLst/>
          </a:prstGeom>
        </p:spPr>
      </p:pic>
      <p:sp>
        <p:nvSpPr>
          <p:cNvPr id="30727" name="TextBox 8">
            <a:extLst>
              <a:ext uri="{FF2B5EF4-FFF2-40B4-BE49-F238E27FC236}">
                <a16:creationId xmlns:a16="http://schemas.microsoft.com/office/drawing/2014/main" id="{58503DBA-AE71-227C-672A-521D967E4D5B}"/>
              </a:ext>
            </a:extLst>
          </p:cNvPr>
          <p:cNvSpPr txBox="1">
            <a:spLocks noChangeArrowheads="1"/>
          </p:cNvSpPr>
          <p:nvPr/>
        </p:nvSpPr>
        <p:spPr bwMode="auto">
          <a:xfrm>
            <a:off x="2514600" y="5954714"/>
            <a:ext cx="26987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ZA" altLang="en-US" sz="900">
                <a:latin typeface="Arial" panose="020B0604020202020204" pitchFamily="34" charset="0"/>
                <a:hlinkClick r:id="rId4" tooltip="https://www.photoeverywhere.co.uk/britain/dorset/slides/dead_wood.htm"/>
              </a:rPr>
              <a:t>This Photo</a:t>
            </a:r>
            <a:r>
              <a:rPr lang="en-ZA" altLang="en-US" sz="900">
                <a:latin typeface="Arial" panose="020B0604020202020204" pitchFamily="34" charset="0"/>
              </a:rPr>
              <a:t> by Unknown Author is licensed under </a:t>
            </a:r>
            <a:r>
              <a:rPr lang="en-ZA" altLang="en-US" sz="900">
                <a:latin typeface="Arial" panose="020B0604020202020204" pitchFamily="34" charset="0"/>
                <a:hlinkClick r:id="rId5" tooltip="https://creativecommons.org/licenses/by/3.0/"/>
              </a:rPr>
              <a:t>CC BY</a:t>
            </a:r>
            <a:endParaRPr lang="en-ZA" altLang="en-US" sz="900">
              <a:latin typeface="Arial" panose="020B06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meyers learning design principles"/>
          <p:cNvPicPr>
            <a:picLocks noChangeAspect="1" noChangeArrowheads="1"/>
          </p:cNvPicPr>
          <p:nvPr/>
        </p:nvPicPr>
        <p:blipFill rotWithShape="1">
          <a:blip r:embed="rId3">
            <a:extLst>
              <a:ext uri="{28A0092B-C50C-407E-A947-70E740481C1C}">
                <a14:useLocalDpi xmlns:a14="http://schemas.microsoft.com/office/drawing/2010/main" val="0"/>
              </a:ext>
            </a:extLst>
          </a:blip>
          <a:srcRect b="10734"/>
          <a:stretch/>
        </p:blipFill>
        <p:spPr bwMode="auto">
          <a:xfrm>
            <a:off x="0" y="0"/>
            <a:ext cx="1220419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9878482" y="6335878"/>
            <a:ext cx="2313518"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(Mayer, R. E., 2021) </a:t>
            </a:r>
            <a:endParaRPr kumimoji="0" lang="en-ZA" sz="18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p:txBody>
      </p:sp>
    </p:spTree>
    <p:custDataLst>
      <p:tags r:id="rId1"/>
    </p:custDataLst>
    <p:extLst>
      <p:ext uri="{BB962C8B-B14F-4D97-AF65-F5344CB8AC3E}">
        <p14:creationId xmlns:p14="http://schemas.microsoft.com/office/powerpoint/2010/main" val="28830083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757885" y="6341592"/>
            <a:ext cx="4434115" cy="5164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9218" name="Picture 2" descr="Related image"/>
          <p:cNvPicPr>
            <a:picLocks noChangeAspect="1" noChangeArrowheads="1"/>
          </p:cNvPicPr>
          <p:nvPr/>
        </p:nvPicPr>
        <p:blipFill rotWithShape="1">
          <a:blip r:embed="rId3">
            <a:extLst>
              <a:ext uri="{28A0092B-C50C-407E-A947-70E740481C1C}">
                <a14:useLocalDpi xmlns:a14="http://schemas.microsoft.com/office/drawing/2010/main" val="0"/>
              </a:ext>
            </a:extLst>
          </a:blip>
          <a:srcRect l="2587" t="3118" r="1991" b="22484"/>
          <a:stretch/>
        </p:blipFill>
        <p:spPr bwMode="auto">
          <a:xfrm>
            <a:off x="0" y="1"/>
            <a:ext cx="12192000" cy="648866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9823018" y="6488668"/>
            <a:ext cx="2368982"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(Churches, A., (2010)</a:t>
            </a:r>
            <a:endParaRPr kumimoji="0" lang="en-ZA" sz="18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p:txBody>
      </p:sp>
    </p:spTree>
    <p:custDataLst>
      <p:tags r:id="rId1"/>
    </p:custDataLst>
    <p:extLst>
      <p:ext uri="{BB962C8B-B14F-4D97-AF65-F5344CB8AC3E}">
        <p14:creationId xmlns:p14="http://schemas.microsoft.com/office/powerpoint/2010/main" val="3262250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27F02-2280-D367-DC4B-AAD105E2AB9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87F05BA-FF1A-4D45-B537-85F5C7A85AC9}"/>
              </a:ext>
            </a:extLst>
          </p:cNvPr>
          <p:cNvPicPr>
            <a:picLocks noChangeAspect="1"/>
          </p:cNvPicPr>
          <p:nvPr/>
        </p:nvPicPr>
        <p:blipFill>
          <a:blip r:embed="rId2"/>
          <a:stretch>
            <a:fillRect/>
          </a:stretch>
        </p:blipFill>
        <p:spPr>
          <a:xfrm>
            <a:off x="410510" y="521011"/>
            <a:ext cx="11370979" cy="5815977"/>
          </a:xfrm>
          <a:prstGeom prst="rect">
            <a:avLst/>
          </a:prstGeom>
        </p:spPr>
      </p:pic>
    </p:spTree>
    <p:extLst>
      <p:ext uri="{BB962C8B-B14F-4D97-AF65-F5344CB8AC3E}">
        <p14:creationId xmlns:p14="http://schemas.microsoft.com/office/powerpoint/2010/main" val="37462122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0"/>
            <a:ext cx="10798629" cy="1581332"/>
          </a:xfrm>
          <a:prstGeom prst="rect">
            <a:avLst/>
          </a:prstGeom>
          <a:solidFill>
            <a:schemeClr val="bg1">
              <a:lumMod val="50000"/>
              <a:alpha val="9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p:cNvSpPr/>
          <p:nvPr/>
        </p:nvSpPr>
        <p:spPr>
          <a:xfrm>
            <a:off x="815639" y="344018"/>
            <a:ext cx="1992853" cy="923330"/>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TPCK</a:t>
            </a:r>
            <a:endParaRPr kumimoji="0" lang="en-US"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endParaRPr>
          </a:p>
        </p:txBody>
      </p:sp>
      <p:sp>
        <p:nvSpPr>
          <p:cNvPr id="7" name="Isosceles Triangle 6"/>
          <p:cNvSpPr/>
          <p:nvPr/>
        </p:nvSpPr>
        <p:spPr>
          <a:xfrm rot="18938647">
            <a:off x="-704614" y="-181574"/>
            <a:ext cx="2079889" cy="1026480"/>
          </a:xfrm>
          <a:prstGeom prst="triangle">
            <a:avLst/>
          </a:prstGeom>
          <a:solidFill>
            <a:srgbClr val="FFB81C">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DD002"/>
              </a:solidFill>
              <a:effectLst/>
              <a:uLnTx/>
              <a:uFillTx/>
              <a:latin typeface="Calibri" panose="020F0502020204030204"/>
              <a:ea typeface="+mn-ea"/>
              <a:cs typeface="+mn-cs"/>
            </a:endParaRPr>
          </a:p>
        </p:txBody>
      </p:sp>
      <p:pic>
        <p:nvPicPr>
          <p:cNvPr id="8" name="Picture 7"/>
          <p:cNvPicPr>
            <a:picLocks noChangeAspect="1"/>
          </p:cNvPicPr>
          <p:nvPr/>
        </p:nvPicPr>
        <p:blipFill rotWithShape="1">
          <a:blip r:embed="rId3"/>
          <a:srcRect t="1" b="5003"/>
          <a:stretch/>
        </p:blipFill>
        <p:spPr>
          <a:xfrm>
            <a:off x="3249614" y="1831909"/>
            <a:ext cx="5241384" cy="4689486"/>
          </a:xfrm>
          <a:prstGeom prst="rect">
            <a:avLst/>
          </a:prstGeom>
        </p:spPr>
      </p:pic>
      <p:sp>
        <p:nvSpPr>
          <p:cNvPr id="2" name="Rectangle 1"/>
          <p:cNvSpPr/>
          <p:nvPr/>
        </p:nvSpPr>
        <p:spPr>
          <a:xfrm>
            <a:off x="8324116" y="6336729"/>
            <a:ext cx="380982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(Koehler, M. J., &amp; Mishra, P., 2014) </a:t>
            </a:r>
            <a:endParaRPr kumimoji="0" lang="en-ZA" sz="18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p:txBody>
      </p:sp>
    </p:spTree>
    <p:custDataLst>
      <p:tags r:id="rId1"/>
    </p:custDataLst>
    <p:extLst>
      <p:ext uri="{BB962C8B-B14F-4D97-AF65-F5344CB8AC3E}">
        <p14:creationId xmlns:p14="http://schemas.microsoft.com/office/powerpoint/2010/main" val="3585613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3A50F-5CC6-A2F2-56F9-F3635BF036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964DFF1-8ED6-F3BE-21F7-39B164546166}"/>
              </a:ext>
            </a:extLst>
          </p:cNvPr>
          <p:cNvSpPr/>
          <p:nvPr/>
        </p:nvSpPr>
        <p:spPr>
          <a:xfrm>
            <a:off x="-1" y="0"/>
            <a:ext cx="10798629" cy="1581332"/>
          </a:xfrm>
          <a:prstGeom prst="rect">
            <a:avLst/>
          </a:prstGeom>
          <a:solidFill>
            <a:schemeClr val="bg1">
              <a:lumMod val="50000"/>
              <a:alpha val="9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D4054553-C4FA-CE91-F6EF-B885E20B7AD2}"/>
              </a:ext>
            </a:extLst>
          </p:cNvPr>
          <p:cNvSpPr/>
          <p:nvPr/>
        </p:nvSpPr>
        <p:spPr>
          <a:xfrm>
            <a:off x="815639" y="344018"/>
            <a:ext cx="1992853" cy="923330"/>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TPCK</a:t>
            </a:r>
            <a:endParaRPr kumimoji="0" lang="en-US"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endParaRPr>
          </a:p>
        </p:txBody>
      </p:sp>
      <p:sp>
        <p:nvSpPr>
          <p:cNvPr id="7" name="Isosceles Triangle 6">
            <a:extLst>
              <a:ext uri="{FF2B5EF4-FFF2-40B4-BE49-F238E27FC236}">
                <a16:creationId xmlns:a16="http://schemas.microsoft.com/office/drawing/2014/main" id="{DFC971B1-9051-0751-BFB3-342C62867086}"/>
              </a:ext>
            </a:extLst>
          </p:cNvPr>
          <p:cNvSpPr/>
          <p:nvPr/>
        </p:nvSpPr>
        <p:spPr>
          <a:xfrm rot="18938647">
            <a:off x="-704614" y="-181574"/>
            <a:ext cx="2079889" cy="1026480"/>
          </a:xfrm>
          <a:prstGeom prst="triangle">
            <a:avLst/>
          </a:prstGeom>
          <a:solidFill>
            <a:srgbClr val="FFB81C">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DD002"/>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4A49E92F-6283-0884-BDF0-E9DE3AA5EAF0}"/>
              </a:ext>
            </a:extLst>
          </p:cNvPr>
          <p:cNvSpPr/>
          <p:nvPr/>
        </p:nvSpPr>
        <p:spPr>
          <a:xfrm>
            <a:off x="8324116" y="6336729"/>
            <a:ext cx="380982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(Koehler, M. J., &amp; Mishra, P., 2014) </a:t>
            </a:r>
            <a:endParaRPr kumimoji="0" lang="en-ZA" sz="18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p:txBody>
      </p:sp>
      <p:pic>
        <p:nvPicPr>
          <p:cNvPr id="2050" name="Picture 2">
            <a:extLst>
              <a:ext uri="{FF2B5EF4-FFF2-40B4-BE49-F238E27FC236}">
                <a16:creationId xmlns:a16="http://schemas.microsoft.com/office/drawing/2014/main" id="{F398B93C-F171-61B8-2019-8AFC98A5DD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0488" y="1790699"/>
            <a:ext cx="5801957" cy="432944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22835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A Visual Summary: 32 Learning Theories Every Teacher Should Know |"/>
          <p:cNvPicPr>
            <a:picLocks noChangeAspect="1" noChangeArrowheads="1"/>
          </p:cNvPicPr>
          <p:nvPr/>
        </p:nvPicPr>
        <p:blipFill rotWithShape="1">
          <a:blip r:embed="rId3">
            <a:extLst>
              <a:ext uri="{28A0092B-C50C-407E-A947-70E740481C1C}">
                <a14:useLocalDpi xmlns:a14="http://schemas.microsoft.com/office/drawing/2010/main" val="0"/>
              </a:ext>
            </a:extLst>
          </a:blip>
          <a:srcRect t="1739" b="9436"/>
          <a:stretch/>
        </p:blipFill>
        <p:spPr bwMode="auto">
          <a:xfrm>
            <a:off x="1819457" y="1581332"/>
            <a:ext cx="7910470" cy="526983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 y="0"/>
            <a:ext cx="10798629" cy="1581332"/>
          </a:xfrm>
          <a:prstGeom prst="rect">
            <a:avLst/>
          </a:prstGeom>
          <a:solidFill>
            <a:schemeClr val="bg1">
              <a:lumMod val="50000"/>
              <a:alpha val="9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p:cNvSpPr/>
          <p:nvPr/>
        </p:nvSpPr>
        <p:spPr>
          <a:xfrm>
            <a:off x="815639" y="344018"/>
            <a:ext cx="4467890" cy="923330"/>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Key Theories</a:t>
            </a:r>
            <a:endParaRPr kumimoji="0" lang="en-US"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endParaRPr>
          </a:p>
        </p:txBody>
      </p:sp>
      <p:sp>
        <p:nvSpPr>
          <p:cNvPr id="7" name="Isosceles Triangle 6"/>
          <p:cNvSpPr/>
          <p:nvPr/>
        </p:nvSpPr>
        <p:spPr>
          <a:xfrm rot="18938647">
            <a:off x="-704614" y="-181574"/>
            <a:ext cx="2079889" cy="1026480"/>
          </a:xfrm>
          <a:prstGeom prst="triangle">
            <a:avLst/>
          </a:prstGeom>
          <a:solidFill>
            <a:srgbClr val="FFB81C">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DD002"/>
              </a:solidFill>
              <a:effectLst/>
              <a:uLnTx/>
              <a:uFillTx/>
              <a:latin typeface="Calibri" panose="020F0502020204030204"/>
              <a:ea typeface="+mn-ea"/>
              <a:cs typeface="+mn-cs"/>
            </a:endParaRPr>
          </a:p>
        </p:txBody>
      </p:sp>
      <p:sp>
        <p:nvSpPr>
          <p:cNvPr id="8" name="Rectangle 7"/>
          <p:cNvSpPr/>
          <p:nvPr/>
        </p:nvSpPr>
        <p:spPr>
          <a:xfrm>
            <a:off x="9878482" y="6335878"/>
            <a:ext cx="2313518"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(Millwood, R., </a:t>
            </a:r>
            <a:r>
              <a:rPr kumimoji="0" lang="en-US" sz="1800" b="0" i="1" u="none" strike="noStrike" kern="1200" cap="none" spc="0" normalizeH="0" baseline="0" noProof="0" dirty="0" err="1">
                <a:ln>
                  <a:noFill/>
                </a:ln>
                <a:solidFill>
                  <a:srgbClr val="000000"/>
                </a:solidFill>
                <a:effectLst/>
                <a:uLnTx/>
                <a:uFillTx/>
                <a:latin typeface="Avenir LT Std 55 Roman" panose="020B0503020203020204" pitchFamily="34" charset="0"/>
                <a:ea typeface="+mn-ea"/>
                <a:cs typeface="+mn-cs"/>
              </a:rPr>
              <a:t>n.d</a:t>
            </a:r>
            <a:r>
              <a:rPr kumimoji="0" lang="en-US" sz="18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 </a:t>
            </a:r>
            <a:endParaRPr kumimoji="0" lang="en-ZA" sz="18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p:txBody>
      </p:sp>
    </p:spTree>
    <p:custDataLst>
      <p:tags r:id="rId1"/>
    </p:custDataLst>
    <p:extLst>
      <p:ext uri="{BB962C8B-B14F-4D97-AF65-F5344CB8AC3E}">
        <p14:creationId xmlns:p14="http://schemas.microsoft.com/office/powerpoint/2010/main" val="1587932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B01C3-0201-C0B8-6713-6C5C3349ABC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B8415CF-DE53-1945-D100-C8D377671E2F}"/>
              </a:ext>
            </a:extLst>
          </p:cNvPr>
          <p:cNvSpPr/>
          <p:nvPr/>
        </p:nvSpPr>
        <p:spPr>
          <a:xfrm>
            <a:off x="-1" y="0"/>
            <a:ext cx="12192001" cy="6858000"/>
          </a:xfrm>
          <a:prstGeom prst="rect">
            <a:avLst/>
          </a:prstGeom>
          <a:solidFill>
            <a:srgbClr val="92D05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82B74A"/>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92E3E87E-ED6E-8F45-6A44-06738CAE5F98}"/>
              </a:ext>
            </a:extLst>
          </p:cNvPr>
          <p:cNvSpPr/>
          <p:nvPr/>
        </p:nvSpPr>
        <p:spPr>
          <a:xfrm>
            <a:off x="1731823" y="2551837"/>
            <a:ext cx="4813434" cy="1754326"/>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54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Part 4: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Practical Session</a:t>
            </a:r>
            <a:endParaRPr kumimoji="0" lang="en-US"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endParaRPr>
          </a:p>
        </p:txBody>
      </p:sp>
      <p:sp>
        <p:nvSpPr>
          <p:cNvPr id="7" name="Isosceles Triangle 6">
            <a:extLst>
              <a:ext uri="{FF2B5EF4-FFF2-40B4-BE49-F238E27FC236}">
                <a16:creationId xmlns:a16="http://schemas.microsoft.com/office/drawing/2014/main" id="{2CE01788-0AF2-FA81-1AB6-20675A773A42}"/>
              </a:ext>
            </a:extLst>
          </p:cNvPr>
          <p:cNvSpPr/>
          <p:nvPr/>
        </p:nvSpPr>
        <p:spPr>
          <a:xfrm rot="18938647">
            <a:off x="-704614" y="-181574"/>
            <a:ext cx="2079889" cy="1026480"/>
          </a:xfrm>
          <a:prstGeom prst="triangle">
            <a:avLst/>
          </a:prstGeom>
          <a:solidFill>
            <a:srgbClr val="193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DD002"/>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301330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0"/>
            <a:ext cx="10798629" cy="1581332"/>
          </a:xfrm>
          <a:prstGeom prst="rect">
            <a:avLst/>
          </a:prstGeom>
          <a:solidFill>
            <a:srgbClr val="FFB81C">
              <a:alpha val="90000"/>
            </a:srgbClr>
          </a:solidFill>
          <a:ln>
            <a:solidFill>
              <a:srgbClr val="FFB8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82B74A"/>
              </a:solidFill>
              <a:effectLst/>
              <a:uLnTx/>
              <a:uFillTx/>
              <a:latin typeface="Calibri" panose="020F0502020204030204"/>
              <a:ea typeface="+mn-ea"/>
              <a:cs typeface="+mn-cs"/>
            </a:endParaRPr>
          </a:p>
        </p:txBody>
      </p:sp>
      <p:sp>
        <p:nvSpPr>
          <p:cNvPr id="5" name="Rectangle 4"/>
          <p:cNvSpPr/>
          <p:nvPr/>
        </p:nvSpPr>
        <p:spPr>
          <a:xfrm>
            <a:off x="1033353" y="344029"/>
            <a:ext cx="3288464" cy="923330"/>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LT Theme</a:t>
            </a:r>
            <a:endParaRPr kumimoji="0" lang="en-US"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endParaRPr>
          </a:p>
        </p:txBody>
      </p:sp>
      <p:sp>
        <p:nvSpPr>
          <p:cNvPr id="7" name="Isosceles Triangle 6"/>
          <p:cNvSpPr/>
          <p:nvPr/>
        </p:nvSpPr>
        <p:spPr>
          <a:xfrm rot="18938647">
            <a:off x="-704614" y="-181574"/>
            <a:ext cx="2079889" cy="1026480"/>
          </a:xfrm>
          <a:prstGeom prst="triangle">
            <a:avLst/>
          </a:prstGeom>
          <a:solidFill>
            <a:srgbClr val="193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DD002"/>
              </a:solidFill>
              <a:effectLst/>
              <a:uLnTx/>
              <a:uFillTx/>
              <a:latin typeface="Calibri" panose="020F0502020204030204"/>
              <a:ea typeface="+mn-ea"/>
              <a:cs typeface="+mn-cs"/>
            </a:endParaRPr>
          </a:p>
        </p:txBody>
      </p:sp>
      <p:sp>
        <p:nvSpPr>
          <p:cNvPr id="12" name="Rectangle 11"/>
          <p:cNvSpPr/>
          <p:nvPr/>
        </p:nvSpPr>
        <p:spPr>
          <a:xfrm>
            <a:off x="335330" y="2071909"/>
            <a:ext cx="11116441" cy="39703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4, 3.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1"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We need a bold generation of lecturers who can let go of control, be innovative and take risks.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1"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(p6)</a:t>
            </a:r>
            <a:endParaRPr kumimoji="0" lang="en-ZA" sz="2400" b="1" i="1"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p:txBody>
      </p:sp>
    </p:spTree>
    <p:custDataLst>
      <p:tags r:id="rId1"/>
    </p:custDataLst>
    <p:extLst>
      <p:ext uri="{BB962C8B-B14F-4D97-AF65-F5344CB8AC3E}">
        <p14:creationId xmlns:p14="http://schemas.microsoft.com/office/powerpoint/2010/main" val="1635062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 y="0"/>
            <a:ext cx="10697029" cy="1581332"/>
          </a:xfrm>
          <a:prstGeom prst="rect">
            <a:avLst/>
          </a:prstGeom>
          <a:solidFill>
            <a:srgbClr val="001B2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p:cNvSpPr/>
          <p:nvPr/>
        </p:nvSpPr>
        <p:spPr>
          <a:xfrm>
            <a:off x="1437716" y="361316"/>
            <a:ext cx="6300123" cy="1107996"/>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Nunito Sans" panose="00000500000000000000" pitchFamily="2" charset="0"/>
                <a:ea typeface="+mn-ea"/>
                <a:cs typeface="+mn-cs"/>
              </a:rPr>
              <a:t>Any Questions?</a:t>
            </a:r>
          </a:p>
        </p:txBody>
      </p:sp>
      <p:sp>
        <p:nvSpPr>
          <p:cNvPr id="7" name="Isosceles Triangle 6"/>
          <p:cNvSpPr/>
          <p:nvPr/>
        </p:nvSpPr>
        <p:spPr>
          <a:xfrm rot="18938647">
            <a:off x="-704614" y="-181574"/>
            <a:ext cx="2079889" cy="1026480"/>
          </a:xfrm>
          <a:prstGeom prst="triangle">
            <a:avLst/>
          </a:prstGeom>
          <a:solidFill>
            <a:srgbClr val="FFB81C">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DD002"/>
              </a:solidFill>
              <a:effectLst/>
              <a:uLnTx/>
              <a:uFillTx/>
              <a:latin typeface="Calibri" panose="020F0502020204030204"/>
              <a:ea typeface="+mn-ea"/>
              <a:cs typeface="+mn-cs"/>
            </a:endParaRPr>
          </a:p>
        </p:txBody>
      </p:sp>
      <p:pic>
        <p:nvPicPr>
          <p:cNvPr id="2050" name="Picture 2" descr="Any questions GIFs - Get the best gif on GIFER">
            <a:extLst>
              <a:ext uri="{FF2B5EF4-FFF2-40B4-BE49-F238E27FC236}">
                <a16:creationId xmlns:a16="http://schemas.microsoft.com/office/drawing/2014/main" id="{ABED5D6C-A971-4D0B-A118-3E346A77DA40}"/>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051137" y="2343678"/>
            <a:ext cx="1905000" cy="317182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643831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ABCA1-0989-9BBA-748A-2DF7BBE9E04D}"/>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6F7F8C4A-7504-EF47-8EC5-C668237AB348}"/>
              </a:ext>
            </a:extLst>
          </p:cNvPr>
          <p:cNvSpPr txBox="1">
            <a:spLocks noChangeArrowheads="1"/>
          </p:cNvSpPr>
          <p:nvPr/>
        </p:nvSpPr>
        <p:spPr>
          <a:xfrm>
            <a:off x="2124530" y="5968655"/>
            <a:ext cx="8227484" cy="7916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ZA" altLang="en-US" sz="4268" b="0" i="0" u="none" strike="noStrike" kern="1200" cap="none" spc="0" normalizeH="0" baseline="0" noProof="0" dirty="0">
                <a:ln>
                  <a:noFill/>
                </a:ln>
                <a:solidFill>
                  <a:prstClr val="black"/>
                </a:solidFill>
                <a:effectLst/>
                <a:uLnTx/>
                <a:uFillTx/>
                <a:latin typeface="Avenir Medium" panose="020B0603020203020204" pitchFamily="34" charset="-78"/>
                <a:ea typeface="+mj-ea"/>
                <a:cs typeface="+mj-cs"/>
                <a:hlinkClick r:id="rId4"/>
              </a:rPr>
              <a:t>https://tinyurl.com/summary321</a:t>
            </a:r>
            <a:r>
              <a:rPr kumimoji="0" lang="en-ZA" altLang="en-US" sz="4268" b="0" i="0" u="none" strike="noStrike" kern="1200" cap="none" spc="0" normalizeH="0" baseline="0" noProof="0" dirty="0">
                <a:ln>
                  <a:noFill/>
                </a:ln>
                <a:solidFill>
                  <a:prstClr val="black"/>
                </a:solidFill>
                <a:effectLst/>
                <a:uLnTx/>
                <a:uFillTx/>
                <a:latin typeface="Avenir Medium" panose="020B0603020203020204" pitchFamily="34" charset="-78"/>
                <a:ea typeface="+mj-ea"/>
                <a:cs typeface="+mj-cs"/>
              </a:rPr>
              <a:t> </a:t>
            </a:r>
          </a:p>
        </p:txBody>
      </p:sp>
      <p:pic>
        <p:nvPicPr>
          <p:cNvPr id="1026" name="Picture 2" descr="Why Do Educators Love Using Padlet?">
            <a:extLst>
              <a:ext uri="{FF2B5EF4-FFF2-40B4-BE49-F238E27FC236}">
                <a16:creationId xmlns:a16="http://schemas.microsoft.com/office/drawing/2014/main" id="{991B2EFA-3EDA-461B-E56A-16770D702E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7887" y="270493"/>
            <a:ext cx="4834551" cy="135780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3837903-405E-E388-7A6F-7613AD132130}"/>
              </a:ext>
            </a:extLst>
          </p:cNvPr>
          <p:cNvPicPr>
            <a:picLocks noChangeAspect="1"/>
          </p:cNvPicPr>
          <p:nvPr/>
        </p:nvPicPr>
        <p:blipFill>
          <a:blip r:embed="rId6"/>
          <a:srcRect t="3879"/>
          <a:stretch/>
        </p:blipFill>
        <p:spPr>
          <a:xfrm>
            <a:off x="168938" y="2230734"/>
            <a:ext cx="6768001" cy="3225521"/>
          </a:xfrm>
          <a:prstGeom prst="rect">
            <a:avLst/>
          </a:prstGeom>
        </p:spPr>
      </p:pic>
      <p:pic>
        <p:nvPicPr>
          <p:cNvPr id="8" name="Picture 7">
            <a:extLst>
              <a:ext uri="{FF2B5EF4-FFF2-40B4-BE49-F238E27FC236}">
                <a16:creationId xmlns:a16="http://schemas.microsoft.com/office/drawing/2014/main" id="{9F416A4D-0AD7-2611-5E6D-0C1A7F2D39E9}"/>
              </a:ext>
            </a:extLst>
          </p:cNvPr>
          <p:cNvPicPr>
            <a:picLocks noChangeAspect="1"/>
          </p:cNvPicPr>
          <p:nvPr/>
        </p:nvPicPr>
        <p:blipFill>
          <a:blip r:embed="rId7"/>
          <a:stretch>
            <a:fillRect/>
          </a:stretch>
        </p:blipFill>
        <p:spPr>
          <a:xfrm>
            <a:off x="7849355" y="1760354"/>
            <a:ext cx="4173707" cy="4189668"/>
          </a:xfrm>
          <a:prstGeom prst="rect">
            <a:avLst/>
          </a:prstGeom>
        </p:spPr>
      </p:pic>
    </p:spTree>
    <p:custDataLst>
      <p:tags r:id="rId1"/>
    </p:custDataLst>
    <p:extLst>
      <p:ext uri="{BB962C8B-B14F-4D97-AF65-F5344CB8AC3E}">
        <p14:creationId xmlns:p14="http://schemas.microsoft.com/office/powerpoint/2010/main" val="21613960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b="17369"/>
          <a:stretch/>
        </p:blipFill>
        <p:spPr>
          <a:xfrm>
            <a:off x="0" y="0"/>
            <a:ext cx="12192000" cy="6858000"/>
          </a:xfrm>
          <a:prstGeom prst="rect">
            <a:avLst/>
          </a:prstGeom>
        </p:spPr>
      </p:pic>
      <p:sp>
        <p:nvSpPr>
          <p:cNvPr id="9" name="Rectangle 8"/>
          <p:cNvSpPr/>
          <p:nvPr/>
        </p:nvSpPr>
        <p:spPr>
          <a:xfrm>
            <a:off x="189597" y="174171"/>
            <a:ext cx="11813718" cy="6461745"/>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9503912" y="6168217"/>
            <a:ext cx="2499403"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2800" b="1" i="0" u="none" strike="noStrike" kern="1200" cap="none" spc="0" normalizeH="0" baseline="0" noProof="0" dirty="0">
                <a:ln w="0"/>
                <a:solidFill>
                  <a:srgbClr val="0D2737"/>
                </a:solidFill>
                <a:effectLst>
                  <a:outerShdw blurRad="38100" dist="19050" dir="2700000" algn="tl" rotWithShape="0">
                    <a:prstClr val="black">
                      <a:alpha val="40000"/>
                    </a:prstClr>
                  </a:outerShdw>
                </a:effectLst>
                <a:uLnTx/>
                <a:uFillTx/>
                <a:latin typeface="Avenir LT Std 55 Roman" panose="020B0503020203020204" pitchFamily="34" charset="0"/>
                <a:ea typeface="+mn-ea"/>
                <a:cs typeface="+mn-cs"/>
              </a:rPr>
              <a:t>-Ra’ees Khan </a:t>
            </a:r>
          </a:p>
        </p:txBody>
      </p:sp>
      <p:sp>
        <p:nvSpPr>
          <p:cNvPr id="7" name="Rectangle 6"/>
          <p:cNvSpPr/>
          <p:nvPr/>
        </p:nvSpPr>
        <p:spPr>
          <a:xfrm>
            <a:off x="261712" y="428184"/>
            <a:ext cx="11835945" cy="6001643"/>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0"/>
                <a:solidFill>
                  <a:srgbClr val="0D2737"/>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“The fundamental question is not about technology, it remains…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w="0"/>
              <a:solidFill>
                <a:srgbClr val="0D2737"/>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0"/>
                <a:solidFill>
                  <a:srgbClr val="0D2737"/>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How can we improve the Quality of Education?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w="0"/>
              <a:solidFill>
                <a:srgbClr val="0D2737"/>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0"/>
                <a:solidFill>
                  <a:srgbClr val="0D2737"/>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Perhaps, In this case, through the use of technology.” </a:t>
            </a:r>
          </a:p>
        </p:txBody>
      </p:sp>
    </p:spTree>
    <p:custDataLst>
      <p:tags r:id="rId1"/>
    </p:custDataLst>
    <p:extLst>
      <p:ext uri="{BB962C8B-B14F-4D97-AF65-F5344CB8AC3E}">
        <p14:creationId xmlns:p14="http://schemas.microsoft.com/office/powerpoint/2010/main" val="2480424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7">
            <a:extLst>
              <a:ext uri="{FF2B5EF4-FFF2-40B4-BE49-F238E27FC236}">
                <a16:creationId xmlns:a16="http://schemas.microsoft.com/office/drawing/2014/main" id="{CCF23664-F4A4-4140-80A9-1BCD3FC4A07B}"/>
              </a:ext>
            </a:extLst>
          </p:cNvPr>
          <p:cNvSpPr>
            <a:spLocks noGrp="1"/>
          </p:cNvSpPr>
          <p:nvPr>
            <p:ph idx="1"/>
          </p:nvPr>
        </p:nvSpPr>
        <p:spPr>
          <a:xfrm>
            <a:off x="576489" y="4810092"/>
            <a:ext cx="7481077" cy="546137"/>
          </a:xfrm>
        </p:spPr>
        <p:txBody>
          <a:bodyPr/>
          <a:lstStyle/>
          <a:p>
            <a:pPr marL="0" indent="0">
              <a:buNone/>
            </a:pPr>
            <a:r>
              <a:rPr lang="en-ZA" sz="3200" b="1" dirty="0">
                <a:hlinkClick r:id="rId3"/>
              </a:rPr>
              <a:t>https://forms.office.com/r/nFZfLaRgHv</a:t>
            </a:r>
            <a:r>
              <a:rPr lang="en-ZA" sz="3200" b="1" dirty="0"/>
              <a:t> </a:t>
            </a:r>
          </a:p>
        </p:txBody>
      </p:sp>
      <p:pic>
        <p:nvPicPr>
          <p:cNvPr id="2" name="Picture 1">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7162" y="2613062"/>
            <a:ext cx="2695832" cy="2695832"/>
          </a:xfrm>
          <a:prstGeom prst="rect">
            <a:avLst/>
          </a:prstGeom>
        </p:spPr>
      </p:pic>
      <p:sp>
        <p:nvSpPr>
          <p:cNvPr id="4" name="Rectangle 3"/>
          <p:cNvSpPr/>
          <p:nvPr/>
        </p:nvSpPr>
        <p:spPr>
          <a:xfrm>
            <a:off x="496282" y="1976972"/>
            <a:ext cx="7924961" cy="120032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Please be kind enough to take a minute and rate this workshop and provide a little feedback to help us gain a better understanding of your experience.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Let us know what you really enjoyed and what we can do better for you.</a:t>
            </a:r>
            <a:endParaRPr kumimoji="0" lang="en-ZA"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5" name="Rectangle 4"/>
          <p:cNvSpPr/>
          <p:nvPr/>
        </p:nvSpPr>
        <p:spPr>
          <a:xfrm>
            <a:off x="496282" y="3760390"/>
            <a:ext cx="7420621" cy="861774"/>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62637"/>
                </a:solidFill>
                <a:effectLst/>
                <a:uLnTx/>
                <a:uFillTx/>
                <a:latin typeface="Arial" panose="020B0604020202020204" pitchFamily="34" charset="0"/>
                <a:ea typeface="+mn-ea"/>
                <a:cs typeface="+mn-cs"/>
              </a:rPr>
              <a:t>Click on the link to provide feedback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808080">
                    <a:lumMod val="75000"/>
                  </a:srgbClr>
                </a:solidFill>
                <a:effectLst/>
                <a:uLnTx/>
                <a:uFillTx/>
                <a:latin typeface="Arial" panose="020B0604020202020204" pitchFamily="34" charset="0"/>
                <a:ea typeface="+mn-ea"/>
                <a:cs typeface="+mn-cs"/>
              </a:rPr>
              <a:t>+- (2mins)</a:t>
            </a:r>
            <a:endParaRPr kumimoji="0" lang="en-ZA" sz="1800" b="0" i="0" u="none" strike="noStrike" kern="1200" cap="none" spc="0" normalizeH="0" baseline="0" noProof="0" dirty="0">
              <a:ln>
                <a:noFill/>
              </a:ln>
              <a:solidFill>
                <a:srgbClr val="808080">
                  <a:lumMod val="75000"/>
                </a:srgbClr>
              </a:solidFill>
              <a:effectLst/>
              <a:uLnTx/>
              <a:uFillTx/>
              <a:latin typeface="Arial"/>
              <a:ea typeface="+mn-ea"/>
              <a:cs typeface="+mn-cs"/>
            </a:endParaRPr>
          </a:p>
        </p:txBody>
      </p:sp>
      <p:sp>
        <p:nvSpPr>
          <p:cNvPr id="12" name="Rectangle 11"/>
          <p:cNvSpPr/>
          <p:nvPr/>
        </p:nvSpPr>
        <p:spPr>
          <a:xfrm>
            <a:off x="0" y="0"/>
            <a:ext cx="8142514" cy="1581332"/>
          </a:xfrm>
          <a:prstGeom prst="rect">
            <a:avLst/>
          </a:prstGeom>
          <a:solidFill>
            <a:srgbClr val="001B2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3" name="Rectangle 12"/>
          <p:cNvSpPr/>
          <p:nvPr/>
        </p:nvSpPr>
        <p:spPr>
          <a:xfrm>
            <a:off x="2722986" y="250577"/>
            <a:ext cx="3902030" cy="110799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Nunito Sans" panose="00000500000000000000" pitchFamily="2" charset="0"/>
                <a:ea typeface="+mn-ea"/>
                <a:cs typeface="+mn-cs"/>
              </a:rPr>
              <a:t>Feedback</a:t>
            </a:r>
          </a:p>
        </p:txBody>
      </p:sp>
      <p:sp>
        <p:nvSpPr>
          <p:cNvPr id="14" name="Isosceles Triangle 13"/>
          <p:cNvSpPr/>
          <p:nvPr/>
        </p:nvSpPr>
        <p:spPr>
          <a:xfrm rot="18938647">
            <a:off x="-704614" y="-181574"/>
            <a:ext cx="2079889" cy="1026480"/>
          </a:xfrm>
          <a:prstGeom prst="triangle">
            <a:avLst/>
          </a:prstGeom>
          <a:solidFill>
            <a:srgbClr val="FFB81C">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DD002"/>
              </a:solidFill>
              <a:effectLst/>
              <a:uLnTx/>
              <a:uFillTx/>
              <a:latin typeface="Arial"/>
              <a:ea typeface="+mn-ea"/>
              <a:cs typeface="+mn-cs"/>
            </a:endParaRPr>
          </a:p>
        </p:txBody>
      </p:sp>
      <p:pic>
        <p:nvPicPr>
          <p:cNvPr id="23" name="Picture 4" descr="Suggestion Box Icons - Download Free Vector Icons | Noun Project"/>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10000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329952" y="36031"/>
            <a:ext cx="1263045" cy="126304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7170239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75653-2A4C-4D5D-2641-87AB4DD34AE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1B854AE-B7DA-DAD0-0B44-DCA190053E52}"/>
              </a:ext>
            </a:extLst>
          </p:cNvPr>
          <p:cNvSpPr txBox="1"/>
          <p:nvPr/>
        </p:nvSpPr>
        <p:spPr>
          <a:xfrm>
            <a:off x="213064" y="759931"/>
            <a:ext cx="11729892" cy="5144998"/>
          </a:xfrm>
          <a:prstGeom prst="rect">
            <a:avLst/>
          </a:prstGeom>
          <a:noFill/>
        </p:spPr>
        <p:txBody>
          <a:bodyPr wrap="square">
            <a:spAutoFit/>
          </a:bodyPr>
          <a:lstStyle/>
          <a:p>
            <a:pPr marR="0" lvl="0" algn="just" defTabSz="914400" rtl="0" eaLnBrk="1" fontAlgn="auto" latinLnBrk="0" hangingPunct="1">
              <a:lnSpc>
                <a:spcPct val="150000"/>
              </a:lnSpc>
              <a:spcBef>
                <a:spcPts val="0"/>
              </a:spcBef>
              <a:spcAft>
                <a:spcPts val="0"/>
              </a:spcAft>
              <a:buClrTx/>
              <a:buSzPts val="1000"/>
              <a:tabLst>
                <a:tab pos="457200" algn="l"/>
              </a:tabLst>
              <a:defRPr/>
            </a:pPr>
            <a:r>
              <a:rPr kumimoji="0" lang="en-ZA" sz="1400" b="1" i="0" u="none" strike="noStrike" kern="1200" cap="none" spc="0" normalizeH="0" baseline="0" noProof="0" dirty="0">
                <a:ln>
                  <a:noFill/>
                </a:ln>
                <a:solidFill>
                  <a:schemeClr val="accent3"/>
                </a:solidFill>
                <a:effectLst/>
                <a:uLnTx/>
                <a:uFillTx/>
                <a:latin typeface="Arial" panose="020B0604020202020204" pitchFamily="34" charset="0"/>
                <a:ea typeface="Times New Roman" panose="02020603050405020304" pitchFamily="18" charset="0"/>
                <a:cs typeface="+mn-cs"/>
              </a:rPr>
              <a:t>Part 1 – Active Learning</a:t>
            </a:r>
            <a:endParaRPr kumimoji="0" lang="en-ZA" sz="1400" b="0" i="0" u="none" strike="noStrike" kern="1200" cap="none" spc="0" normalizeH="0" baseline="0" noProof="0" dirty="0">
              <a:ln>
                <a:noFill/>
              </a:ln>
              <a:solidFill>
                <a:schemeClr val="accent3"/>
              </a:solidFill>
              <a:effectLst/>
              <a:uLnTx/>
              <a:uFillTx/>
              <a:latin typeface="Arial" panose="020B0604020202020204" pitchFamily="34" charset="0"/>
              <a:ea typeface="Times New Roman" panose="02020603050405020304" pitchFamily="18" charset="0"/>
              <a:cs typeface="+mn-cs"/>
            </a:endParaRPr>
          </a:p>
          <a:p>
            <a:pPr>
              <a:lnSpc>
                <a:spcPts val="2475"/>
              </a:lnSpc>
            </a:pPr>
            <a:r>
              <a:rPr lang="en-US" sz="1400" b="1" i="0" dirty="0">
                <a:solidFill>
                  <a:srgbClr val="000000"/>
                </a:solidFill>
                <a:effectLst/>
                <a:latin typeface="YAFcfoaHu-s 0"/>
              </a:rPr>
              <a:t>Cause an ontological shift in your thinking, philosophy and ultimately your practice </a:t>
            </a:r>
            <a:endParaRPr lang="en-US" sz="1400" dirty="0">
              <a:solidFill>
                <a:srgbClr val="000000"/>
              </a:solidFill>
              <a:effectLst/>
              <a:latin typeface="YAFcfoaHu-s 0"/>
            </a:endParaRPr>
          </a:p>
          <a:p>
            <a:pPr marL="285750" indent="-285750">
              <a:buFont typeface="Wingdings" panose="05000000000000000000" pitchFamily="2" charset="2"/>
              <a:buChar char="q"/>
            </a:pPr>
            <a:r>
              <a:rPr lang="en-US" sz="1400" b="0" i="0" dirty="0">
                <a:solidFill>
                  <a:srgbClr val="000000"/>
                </a:solidFill>
                <a:effectLst/>
              </a:rPr>
              <a:t>Modeling an active learning methodology </a:t>
            </a:r>
            <a:endParaRPr lang="en-US" sz="1400" dirty="0"/>
          </a:p>
          <a:p>
            <a:pPr marL="285750" indent="-285750">
              <a:buFont typeface="Wingdings" panose="05000000000000000000" pitchFamily="2" charset="2"/>
              <a:buChar char="q"/>
            </a:pPr>
            <a:r>
              <a:rPr lang="en-US" sz="1400" b="0" i="0" dirty="0">
                <a:solidFill>
                  <a:srgbClr val="000000"/>
                </a:solidFill>
                <a:effectLst/>
              </a:rPr>
              <a:t>To survey the range philosophies related to learning</a:t>
            </a:r>
            <a:endParaRPr lang="en-ZA" sz="1400" b="1" dirty="0">
              <a:solidFill>
                <a:srgbClr val="333333"/>
              </a:solidFill>
              <a:latin typeface="Arial" panose="020B0604020202020204" pitchFamily="34" charset="0"/>
              <a:ea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Pts val="1000"/>
              <a:tabLst>
                <a:tab pos="457200" algn="l"/>
              </a:tabLst>
              <a:defRPr/>
            </a:pPr>
            <a:endParaRPr lang="en-ZA" sz="1400" b="1" dirty="0">
              <a:solidFill>
                <a:schemeClr val="accent3"/>
              </a:solidFill>
              <a:latin typeface="Arial" panose="020B0604020202020204" pitchFamily="34" charset="0"/>
              <a:ea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Pts val="1000"/>
              <a:tabLst>
                <a:tab pos="457200" algn="l"/>
              </a:tabLst>
              <a:defRPr/>
            </a:pPr>
            <a:r>
              <a:rPr lang="en-ZA" sz="1400" b="1" dirty="0">
                <a:solidFill>
                  <a:schemeClr val="accent3"/>
                </a:solidFill>
                <a:latin typeface="Arial" panose="020B0604020202020204" pitchFamily="34" charset="0"/>
                <a:ea typeface="Times New Roman" panose="02020603050405020304" pitchFamily="18" charset="0"/>
              </a:rPr>
              <a:t>Part 2 – Flipping the Classroom</a:t>
            </a:r>
            <a:endParaRPr kumimoji="0" lang="en-ZA" sz="1400" b="1" i="0" u="none" strike="noStrike" kern="1200" cap="none" spc="0" normalizeH="0" baseline="0" noProof="0" dirty="0">
              <a:ln>
                <a:noFill/>
              </a:ln>
              <a:solidFill>
                <a:schemeClr val="accent3"/>
              </a:solidFill>
              <a:effectLst/>
              <a:uLnTx/>
              <a:uFillTx/>
              <a:latin typeface="Arial" panose="020B0604020202020204" pitchFamily="34" charset="0"/>
              <a:ea typeface="Times New Roman" panose="02020603050405020304" pitchFamily="18" charset="0"/>
              <a:cs typeface="+mn-cs"/>
            </a:endParaRPr>
          </a:p>
          <a:p>
            <a:pPr>
              <a:lnSpc>
                <a:spcPts val="2475"/>
              </a:lnSpc>
            </a:pPr>
            <a:r>
              <a:rPr lang="en-US" sz="1400" b="1" i="0" dirty="0">
                <a:solidFill>
                  <a:srgbClr val="000000"/>
                </a:solidFill>
                <a:effectLst/>
                <a:latin typeface="YAFcfoaHu-s 0"/>
              </a:rPr>
              <a:t>Equip you with new tools</a:t>
            </a:r>
            <a:endParaRPr lang="en-US" sz="1400" dirty="0">
              <a:solidFill>
                <a:srgbClr val="000000"/>
              </a:solidFill>
              <a:effectLst/>
              <a:latin typeface="YAFcfoaHu-s 0"/>
            </a:endParaRPr>
          </a:p>
          <a:p>
            <a:pPr marL="285750" indent="-285750">
              <a:buFont typeface="Wingdings" panose="05000000000000000000" pitchFamily="2" charset="2"/>
              <a:buChar char="q"/>
            </a:pPr>
            <a:r>
              <a:rPr lang="en-US" sz="1400" b="0" i="0" dirty="0">
                <a:solidFill>
                  <a:srgbClr val="000000"/>
                </a:solidFill>
                <a:effectLst/>
              </a:rPr>
              <a:t>Modeling a flipped classroom approach</a:t>
            </a:r>
            <a:endParaRPr lang="en-US" sz="1400" dirty="0"/>
          </a:p>
          <a:p>
            <a:pPr marL="285750" indent="-285750">
              <a:buFont typeface="Wingdings" panose="05000000000000000000" pitchFamily="2" charset="2"/>
              <a:buChar char="q"/>
            </a:pPr>
            <a:r>
              <a:rPr lang="en-US" sz="1400" b="0" i="0" dirty="0">
                <a:solidFill>
                  <a:srgbClr val="000000"/>
                </a:solidFill>
                <a:effectLst/>
              </a:rPr>
              <a:t>To provide useful resources</a:t>
            </a:r>
            <a:endParaRPr lang="en-ZA" sz="1400" b="1" dirty="0">
              <a:solidFill>
                <a:srgbClr val="333333"/>
              </a:solidFill>
              <a:latin typeface="Arial" panose="020B0604020202020204" pitchFamily="34" charset="0"/>
              <a:ea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Pts val="1000"/>
              <a:tabLst>
                <a:tab pos="457200" algn="l"/>
              </a:tabLst>
              <a:defRPr/>
            </a:pPr>
            <a:endParaRPr lang="en-ZA" sz="1400" b="1" dirty="0">
              <a:solidFill>
                <a:schemeClr val="accent3"/>
              </a:solidFill>
              <a:latin typeface="Arial" panose="020B0604020202020204" pitchFamily="34" charset="0"/>
              <a:ea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Pts val="1000"/>
              <a:tabLst>
                <a:tab pos="457200" algn="l"/>
              </a:tabLst>
              <a:defRPr/>
            </a:pPr>
            <a:r>
              <a:rPr lang="en-ZA" sz="1400" b="1" dirty="0">
                <a:solidFill>
                  <a:schemeClr val="accent3"/>
                </a:solidFill>
                <a:latin typeface="Arial" panose="020B0604020202020204" pitchFamily="34" charset="0"/>
                <a:ea typeface="Times New Roman" panose="02020603050405020304" pitchFamily="18" charset="0"/>
              </a:rPr>
              <a:t>Part 3 – Philosophies of Education</a:t>
            </a:r>
            <a:endParaRPr kumimoji="0" lang="en-ZA" sz="1400" b="1" i="0" u="none" strike="noStrike" kern="1200" cap="none" spc="0" normalizeH="0" baseline="0" noProof="0" dirty="0">
              <a:ln>
                <a:noFill/>
              </a:ln>
              <a:solidFill>
                <a:schemeClr val="accent3"/>
              </a:solidFill>
              <a:effectLst/>
              <a:uLnTx/>
              <a:uFillTx/>
              <a:latin typeface="Arial" panose="020B0604020202020204" pitchFamily="34" charset="0"/>
              <a:ea typeface="Times New Roman" panose="02020603050405020304" pitchFamily="18" charset="0"/>
              <a:cs typeface="+mn-cs"/>
            </a:endParaRPr>
          </a:p>
          <a:p>
            <a:pPr>
              <a:lnSpc>
                <a:spcPts val="2475"/>
              </a:lnSpc>
            </a:pPr>
            <a:r>
              <a:rPr lang="en-US" sz="1400" b="1" i="0" dirty="0">
                <a:solidFill>
                  <a:srgbClr val="000000"/>
                </a:solidFill>
                <a:effectLst/>
                <a:latin typeface="YAFcfoaHu-s 0"/>
              </a:rPr>
              <a:t>Ground practice with theory (praxis)</a:t>
            </a:r>
            <a:endParaRPr lang="en-US" sz="1400" dirty="0">
              <a:solidFill>
                <a:srgbClr val="000000"/>
              </a:solidFill>
              <a:effectLst/>
              <a:latin typeface="YAFcfoaHu-s 0"/>
            </a:endParaRPr>
          </a:p>
          <a:p>
            <a:pPr marL="285750" indent="-285750">
              <a:buFont typeface="Wingdings" panose="05000000000000000000" pitchFamily="2" charset="2"/>
              <a:buChar char="q"/>
            </a:pPr>
            <a:r>
              <a:rPr lang="en-US" sz="1400" b="0" i="0" dirty="0">
                <a:solidFill>
                  <a:srgbClr val="000000"/>
                </a:solidFill>
                <a:effectLst/>
              </a:rPr>
              <a:t>To discuss underlying educational theories and philosophies</a:t>
            </a:r>
            <a:endParaRPr lang="en-US" sz="1400" dirty="0"/>
          </a:p>
          <a:p>
            <a:pPr marR="0" lvl="0" algn="just" defTabSz="914400" rtl="0" eaLnBrk="1" fontAlgn="auto" latinLnBrk="0" hangingPunct="1">
              <a:lnSpc>
                <a:spcPct val="150000"/>
              </a:lnSpc>
              <a:spcBef>
                <a:spcPts val="0"/>
              </a:spcBef>
              <a:spcAft>
                <a:spcPts val="0"/>
              </a:spcAft>
              <a:buClrTx/>
              <a:buSzPts val="1000"/>
              <a:tabLst>
                <a:tab pos="457200" algn="l"/>
              </a:tabLst>
              <a:defRPr/>
            </a:pPr>
            <a:endParaRPr lang="en-ZA" sz="1400" b="1" dirty="0">
              <a:solidFill>
                <a:schemeClr val="accent3"/>
              </a:solidFill>
              <a:latin typeface="Arial" panose="020B0604020202020204" pitchFamily="34" charset="0"/>
              <a:ea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Pts val="1000"/>
              <a:tabLst>
                <a:tab pos="457200" algn="l"/>
              </a:tabLst>
              <a:defRPr/>
            </a:pPr>
            <a:r>
              <a:rPr lang="en-ZA" sz="1400" b="1" dirty="0">
                <a:solidFill>
                  <a:schemeClr val="accent3"/>
                </a:solidFill>
                <a:latin typeface="Arial" panose="020B0604020202020204" pitchFamily="34" charset="0"/>
                <a:ea typeface="Times New Roman" panose="02020603050405020304" pitchFamily="18" charset="0"/>
              </a:rPr>
              <a:t>Part 4 – Practical Session</a:t>
            </a:r>
          </a:p>
          <a:p>
            <a:pPr>
              <a:lnSpc>
                <a:spcPts val="2475"/>
              </a:lnSpc>
            </a:pPr>
            <a:r>
              <a:rPr lang="en-US" sz="1400" b="1" i="0" dirty="0">
                <a:solidFill>
                  <a:srgbClr val="000000"/>
                </a:solidFill>
                <a:effectLst/>
                <a:latin typeface="YAFcfoaHu-s 0"/>
              </a:rPr>
              <a:t>Empower you to explore new ways of teaching &amp; enabling learning</a:t>
            </a:r>
            <a:endParaRPr lang="en-US" sz="1400" dirty="0">
              <a:solidFill>
                <a:srgbClr val="000000"/>
              </a:solidFill>
              <a:effectLst/>
              <a:latin typeface="YAFcfoaHu-s 0"/>
            </a:endParaRPr>
          </a:p>
          <a:p>
            <a:pPr marL="285750" indent="-285750">
              <a:buFont typeface="Wingdings" panose="05000000000000000000" pitchFamily="2" charset="2"/>
              <a:buChar char="q"/>
            </a:pPr>
            <a:r>
              <a:rPr lang="en-US" sz="1400" b="0" i="0" dirty="0">
                <a:solidFill>
                  <a:srgbClr val="000000"/>
                </a:solidFill>
                <a:effectLst/>
              </a:rPr>
              <a:t>Enable and support the design of an active / problem-based lesson using a flipped approach</a:t>
            </a:r>
            <a:endParaRPr lang="en-US" sz="1400" dirty="0"/>
          </a:p>
          <a:p>
            <a:pPr marL="285750" indent="-285750">
              <a:buFont typeface="Wingdings" panose="05000000000000000000" pitchFamily="2" charset="2"/>
              <a:buChar char="q"/>
            </a:pPr>
            <a:r>
              <a:rPr lang="en-US" sz="1400" b="0" i="0" dirty="0">
                <a:solidFill>
                  <a:srgbClr val="000000"/>
                </a:solidFill>
                <a:effectLst/>
              </a:rPr>
              <a:t>Providing a platform for collaboration &amp; resource sharing</a:t>
            </a:r>
            <a:endParaRPr lang="en-US" sz="1400" dirty="0"/>
          </a:p>
        </p:txBody>
      </p:sp>
      <p:grpSp>
        <p:nvGrpSpPr>
          <p:cNvPr id="3" name="Group 2">
            <a:extLst>
              <a:ext uri="{FF2B5EF4-FFF2-40B4-BE49-F238E27FC236}">
                <a16:creationId xmlns:a16="http://schemas.microsoft.com/office/drawing/2014/main" id="{77C1C3FA-5AF9-B12A-9D3A-BF6D54BCDA5D}"/>
              </a:ext>
            </a:extLst>
          </p:cNvPr>
          <p:cNvGrpSpPr>
            <a:grpSpLocks noGrp="1" noUngrp="1" noRot="1" noMove="1" noResize="1"/>
          </p:cNvGrpSpPr>
          <p:nvPr/>
        </p:nvGrpSpPr>
        <p:grpSpPr>
          <a:xfrm>
            <a:off x="7618" y="243590"/>
            <a:ext cx="12192000" cy="332071"/>
            <a:chOff x="7618" y="243590"/>
            <a:chExt cx="12192000" cy="332071"/>
          </a:xfrm>
        </p:grpSpPr>
        <p:pic>
          <p:nvPicPr>
            <p:cNvPr id="2" name="Picture 1">
              <a:extLst>
                <a:ext uri="{FF2B5EF4-FFF2-40B4-BE49-F238E27FC236}">
                  <a16:creationId xmlns:a16="http://schemas.microsoft.com/office/drawing/2014/main" id="{773D7C34-DE18-25FA-CC28-5A59AE7C1CD8}"/>
                </a:ext>
              </a:extLst>
            </p:cNvPr>
            <p:cNvPicPr>
              <a:picLocks noGrp="1" noRot="1" noChangeAspect="1" noMove="1" noResize="1" noEditPoints="1" noAdjustHandles="1" noChangeArrowheads="1" noChangeShapeType="1" noCrop="1"/>
            </p:cNvPicPr>
            <p:nvPr/>
          </p:nvPicPr>
          <p:blipFill>
            <a:blip r:embed="rId3"/>
            <a:stretch>
              <a:fillRect/>
            </a:stretch>
          </p:blipFill>
          <p:spPr>
            <a:xfrm>
              <a:off x="7618" y="244682"/>
              <a:ext cx="12192000" cy="329184"/>
            </a:xfrm>
            <a:prstGeom prst="rect">
              <a:avLst/>
            </a:prstGeom>
          </p:spPr>
        </p:pic>
        <p:grpSp>
          <p:nvGrpSpPr>
            <p:cNvPr id="45" name="Group 44">
              <a:extLst>
                <a:ext uri="{FF2B5EF4-FFF2-40B4-BE49-F238E27FC236}">
                  <a16:creationId xmlns:a16="http://schemas.microsoft.com/office/drawing/2014/main" id="{D347F289-EAD0-AACC-4BCE-AA4D0B55AE1C}"/>
                </a:ext>
              </a:extLst>
            </p:cNvPr>
            <p:cNvGrpSpPr>
              <a:grpSpLocks noGrp="1" noUngrp="1" noRot="1" noMove="1" noResize="1"/>
            </p:cNvGrpSpPr>
            <p:nvPr/>
          </p:nvGrpSpPr>
          <p:grpSpPr>
            <a:xfrm>
              <a:off x="213064" y="243590"/>
              <a:ext cx="3610791" cy="332071"/>
              <a:chOff x="213064" y="4844840"/>
              <a:chExt cx="3610791" cy="332071"/>
            </a:xfrm>
          </p:grpSpPr>
          <p:grpSp>
            <p:nvGrpSpPr>
              <p:cNvPr id="46" name="Group 45">
                <a:extLst>
                  <a:ext uri="{FF2B5EF4-FFF2-40B4-BE49-F238E27FC236}">
                    <a16:creationId xmlns:a16="http://schemas.microsoft.com/office/drawing/2014/main" id="{64D38010-ADC9-30AC-8B1B-E3B3623943D0}"/>
                  </a:ext>
                </a:extLst>
              </p:cNvPr>
              <p:cNvGrpSpPr>
                <a:grpSpLocks noGrp="1" noUngrp="1" noRot="1" noMove="1" noResize="1"/>
              </p:cNvGrpSpPr>
              <p:nvPr/>
            </p:nvGrpSpPr>
            <p:grpSpPr>
              <a:xfrm>
                <a:off x="213064" y="4844840"/>
                <a:ext cx="3610791" cy="332071"/>
                <a:chOff x="213064" y="4844840"/>
                <a:chExt cx="3610791" cy="332071"/>
              </a:xfrm>
            </p:grpSpPr>
            <p:sp>
              <p:nvSpPr>
                <p:cNvPr id="49" name="Rectangle 48">
                  <a:extLst>
                    <a:ext uri="{FF2B5EF4-FFF2-40B4-BE49-F238E27FC236}">
                      <a16:creationId xmlns:a16="http://schemas.microsoft.com/office/drawing/2014/main" id="{24A29E9E-9399-7BAE-55A1-8E9F1514A0AB}"/>
                    </a:ext>
                  </a:extLst>
                </p:cNvPr>
                <p:cNvSpPr>
                  <a:spLocks noGrp="1" noRot="1" noMove="1" noResize="1" noEditPoints="1" noAdjustHandles="1" noChangeArrowheads="1" noChangeShapeType="1"/>
                </p:cNvSpPr>
                <p:nvPr/>
              </p:nvSpPr>
              <p:spPr>
                <a:xfrm>
                  <a:off x="747204" y="4844840"/>
                  <a:ext cx="3076651" cy="3305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600" b="1" i="0" u="none" strike="noStrike" kern="1200" cap="none" spc="0" normalizeH="0" baseline="0" noProof="0" dirty="0">
                      <a:ln>
                        <a:noFill/>
                      </a:ln>
                      <a:solidFill>
                        <a:srgbClr val="142E51"/>
                      </a:solidFill>
                      <a:effectLst/>
                      <a:uLnTx/>
                      <a:uFillTx/>
                      <a:latin typeface="Avenir" panose="020B0503020203020204" pitchFamily="34" charset="0"/>
                      <a:ea typeface="+mn-ea"/>
                      <a:cs typeface="+mn-cs"/>
                    </a:rPr>
                    <a:t>Goals of this Session:</a:t>
                  </a:r>
                </a:p>
              </p:txBody>
            </p:sp>
            <p:sp>
              <p:nvSpPr>
                <p:cNvPr id="50" name="Rectangle 49">
                  <a:extLst>
                    <a:ext uri="{FF2B5EF4-FFF2-40B4-BE49-F238E27FC236}">
                      <a16:creationId xmlns:a16="http://schemas.microsoft.com/office/drawing/2014/main" id="{B35AEE3C-F110-8C70-C430-009884E9375F}"/>
                    </a:ext>
                  </a:extLst>
                </p:cNvPr>
                <p:cNvSpPr>
                  <a:spLocks noGrp="1" noRot="1" noMove="1" noResize="1" noEditPoints="1" noAdjustHandles="1" noChangeArrowheads="1" noChangeShapeType="1"/>
                </p:cNvSpPr>
                <p:nvPr/>
              </p:nvSpPr>
              <p:spPr>
                <a:xfrm>
                  <a:off x="213064" y="4844840"/>
                  <a:ext cx="426128" cy="332071"/>
                </a:xfrm>
                <a:prstGeom prst="rect">
                  <a:avLst/>
                </a:prstGeom>
                <a:solidFill>
                  <a:srgbClr val="82B7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1" i="0" u="none" strike="noStrike" kern="1200" cap="none" spc="0" normalizeH="0" baseline="0" noProof="0">
                    <a:ln>
                      <a:noFill/>
                    </a:ln>
                    <a:solidFill>
                      <a:srgbClr val="FFFFFF"/>
                    </a:solidFill>
                    <a:effectLst/>
                    <a:uLnTx/>
                    <a:uFillTx/>
                    <a:latin typeface="Arial" panose="020B0604020202020204"/>
                    <a:ea typeface="+mn-ea"/>
                    <a:cs typeface="+mn-cs"/>
                  </a:endParaRPr>
                </a:p>
              </p:txBody>
            </p:sp>
          </p:grpSp>
          <p:pic>
            <p:nvPicPr>
              <p:cNvPr id="47" name="Picture 46">
                <a:extLst>
                  <a:ext uri="{FF2B5EF4-FFF2-40B4-BE49-F238E27FC236}">
                    <a16:creationId xmlns:a16="http://schemas.microsoft.com/office/drawing/2014/main" id="{6CCC4F06-2BC7-A6EF-BB4D-8A01DC7D888C}"/>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3128" y="4849426"/>
                <a:ext cx="306000" cy="306000"/>
              </a:xfrm>
              <a:prstGeom prst="rect">
                <a:avLst/>
              </a:prstGeom>
              <a:noFill/>
              <a:ln>
                <a:noFill/>
              </a:ln>
            </p:spPr>
          </p:pic>
        </p:grpSp>
      </p:grpSp>
    </p:spTree>
    <p:extLst>
      <p:ext uri="{BB962C8B-B14F-4D97-AF65-F5344CB8AC3E}">
        <p14:creationId xmlns:p14="http://schemas.microsoft.com/office/powerpoint/2010/main" val="3045516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UM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40603" y="347617"/>
            <a:ext cx="2427816" cy="1248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
          <p:cNvSpPr txBox="1">
            <a:spLocks noChangeArrowheads="1"/>
          </p:cNvSpPr>
          <p:nvPr/>
        </p:nvSpPr>
        <p:spPr bwMode="auto">
          <a:xfrm>
            <a:off x="2185006" y="1859827"/>
            <a:ext cx="7967133" cy="791633"/>
          </a:xfrm>
          <a:prstGeom prst="rect">
            <a:avLst/>
          </a:prstGeom>
          <a:noFill/>
          <a:ln>
            <a:noFill/>
          </a:ln>
        </p:spPr>
        <p:txBody>
          <a:bodyPr anchor="ctr"/>
          <a:lstStyle>
            <a:lvl1pPr algn="l" rtl="0" eaLnBrk="0" fontAlgn="base" hangingPunct="0">
              <a:spcBef>
                <a:spcPct val="0"/>
              </a:spcBef>
              <a:spcAft>
                <a:spcPct val="0"/>
              </a:spcAft>
              <a:defRPr sz="4000">
                <a:solidFill>
                  <a:srgbClr val="001027"/>
                </a:solidFill>
                <a:latin typeface="Avenir Medium"/>
                <a:ea typeface="MS PGothic" panose="020B0600070205080204" pitchFamily="34" charset="-128"/>
                <a:cs typeface="+mj-cs"/>
              </a:defRPr>
            </a:lvl1pPr>
            <a:lvl2pPr algn="l" rtl="0" eaLnBrk="0" fontAlgn="base" hangingPunct="0">
              <a:spcBef>
                <a:spcPct val="0"/>
              </a:spcBef>
              <a:spcAft>
                <a:spcPct val="0"/>
              </a:spcAft>
              <a:defRPr sz="4000">
                <a:solidFill>
                  <a:srgbClr val="001027"/>
                </a:solidFill>
                <a:latin typeface="Avenir Medium" charset="0"/>
                <a:ea typeface="MS PGothic" panose="020B0600070205080204" pitchFamily="34" charset="-128"/>
              </a:defRPr>
            </a:lvl2pPr>
            <a:lvl3pPr algn="l" rtl="0" eaLnBrk="0" fontAlgn="base" hangingPunct="0">
              <a:spcBef>
                <a:spcPct val="0"/>
              </a:spcBef>
              <a:spcAft>
                <a:spcPct val="0"/>
              </a:spcAft>
              <a:defRPr sz="4000">
                <a:solidFill>
                  <a:srgbClr val="001027"/>
                </a:solidFill>
                <a:latin typeface="Avenir Medium" charset="0"/>
                <a:ea typeface="MS PGothic" panose="020B0600070205080204" pitchFamily="34" charset="-128"/>
              </a:defRPr>
            </a:lvl3pPr>
            <a:lvl4pPr algn="l" rtl="0" eaLnBrk="0" fontAlgn="base" hangingPunct="0">
              <a:spcBef>
                <a:spcPct val="0"/>
              </a:spcBef>
              <a:spcAft>
                <a:spcPct val="0"/>
              </a:spcAft>
              <a:defRPr sz="4000">
                <a:solidFill>
                  <a:srgbClr val="001027"/>
                </a:solidFill>
                <a:latin typeface="Avenir Medium" charset="0"/>
                <a:ea typeface="MS PGothic" panose="020B0600070205080204" pitchFamily="34" charset="-128"/>
              </a:defRPr>
            </a:lvl4pPr>
            <a:lvl5pPr algn="l" rtl="0" eaLnBrk="0" fontAlgn="base" hangingPunct="0">
              <a:spcBef>
                <a:spcPct val="0"/>
              </a:spcBef>
              <a:spcAft>
                <a:spcPct val="0"/>
              </a:spcAft>
              <a:defRPr sz="4000">
                <a:solidFill>
                  <a:srgbClr val="001027"/>
                </a:solidFill>
                <a:latin typeface="Avenir Medium" charset="0"/>
                <a:ea typeface="MS PGothic" panose="020B0600070205080204" pitchFamily="34" charset="-128"/>
              </a:defRPr>
            </a:lvl5pPr>
            <a:lvl6pPr marL="457200" algn="l" rtl="0" fontAlgn="base">
              <a:spcBef>
                <a:spcPct val="0"/>
              </a:spcBef>
              <a:spcAft>
                <a:spcPct val="0"/>
              </a:spcAft>
              <a:defRPr sz="3200" b="1">
                <a:solidFill>
                  <a:schemeClr val="bg1"/>
                </a:solidFill>
                <a:latin typeface="Arial" charset="0"/>
              </a:defRPr>
            </a:lvl6pPr>
            <a:lvl7pPr marL="914400" algn="l" rtl="0" fontAlgn="base">
              <a:spcBef>
                <a:spcPct val="0"/>
              </a:spcBef>
              <a:spcAft>
                <a:spcPct val="0"/>
              </a:spcAft>
              <a:defRPr sz="3200" b="1">
                <a:solidFill>
                  <a:schemeClr val="bg1"/>
                </a:solidFill>
                <a:latin typeface="Arial" charset="0"/>
              </a:defRPr>
            </a:lvl7pPr>
            <a:lvl8pPr marL="1371600" algn="l" rtl="0" fontAlgn="base">
              <a:spcBef>
                <a:spcPct val="0"/>
              </a:spcBef>
              <a:spcAft>
                <a:spcPct val="0"/>
              </a:spcAft>
              <a:defRPr sz="3200" b="1">
                <a:solidFill>
                  <a:schemeClr val="bg1"/>
                </a:solidFill>
                <a:latin typeface="Arial" charset="0"/>
              </a:defRPr>
            </a:lvl8pPr>
            <a:lvl9pPr marL="1828800" algn="l" rtl="0" fontAlgn="base">
              <a:spcBef>
                <a:spcPct val="0"/>
              </a:spcBef>
              <a:spcAft>
                <a:spcPct val="0"/>
              </a:spcAft>
              <a:defRPr sz="3200" b="1">
                <a:solidFill>
                  <a:schemeClr val="bg1"/>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ZA" altLang="en-US" sz="5334" b="1" i="0" u="none" strike="noStrike" kern="0" cap="none" spc="0" normalizeH="0" baseline="0" noProof="0" dirty="0">
                <a:ln>
                  <a:noFill/>
                </a:ln>
                <a:solidFill>
                  <a:srgbClr val="001027"/>
                </a:solidFill>
                <a:effectLst/>
                <a:uLnTx/>
                <a:uFillTx/>
                <a:latin typeface="Avenir Medium" pitchFamily="2" charset="0"/>
                <a:ea typeface="MS PGothic" panose="020B0600070205080204" pitchFamily="34" charset="-128"/>
                <a:cs typeface="+mj-cs"/>
              </a:rPr>
              <a:t>Answer The Question</a:t>
            </a:r>
          </a:p>
        </p:txBody>
      </p:sp>
      <p:sp>
        <p:nvSpPr>
          <p:cNvPr id="18" name="Title 1"/>
          <p:cNvSpPr txBox="1">
            <a:spLocks noChangeArrowheads="1"/>
          </p:cNvSpPr>
          <p:nvPr/>
        </p:nvSpPr>
        <p:spPr bwMode="auto">
          <a:xfrm>
            <a:off x="2739571" y="2651459"/>
            <a:ext cx="6597651" cy="791633"/>
          </a:xfrm>
          <a:prstGeom prst="rect">
            <a:avLst/>
          </a:prstGeom>
          <a:noFill/>
          <a:ln>
            <a:noFill/>
          </a:ln>
        </p:spPr>
        <p:txBody>
          <a:bodyPr anchor="ctr"/>
          <a:lstStyle>
            <a:lvl1pPr algn="l" rtl="0" eaLnBrk="0" fontAlgn="base" hangingPunct="0">
              <a:spcBef>
                <a:spcPct val="0"/>
              </a:spcBef>
              <a:spcAft>
                <a:spcPct val="0"/>
              </a:spcAft>
              <a:defRPr sz="4000">
                <a:solidFill>
                  <a:srgbClr val="001027"/>
                </a:solidFill>
                <a:latin typeface="Avenir Medium"/>
                <a:ea typeface="MS PGothic" panose="020B0600070205080204" pitchFamily="34" charset="-128"/>
                <a:cs typeface="+mj-cs"/>
              </a:defRPr>
            </a:lvl1pPr>
            <a:lvl2pPr algn="l" rtl="0" eaLnBrk="0" fontAlgn="base" hangingPunct="0">
              <a:spcBef>
                <a:spcPct val="0"/>
              </a:spcBef>
              <a:spcAft>
                <a:spcPct val="0"/>
              </a:spcAft>
              <a:defRPr sz="4000">
                <a:solidFill>
                  <a:srgbClr val="001027"/>
                </a:solidFill>
                <a:latin typeface="Avenir Medium" charset="0"/>
                <a:ea typeface="MS PGothic" panose="020B0600070205080204" pitchFamily="34" charset="-128"/>
              </a:defRPr>
            </a:lvl2pPr>
            <a:lvl3pPr algn="l" rtl="0" eaLnBrk="0" fontAlgn="base" hangingPunct="0">
              <a:spcBef>
                <a:spcPct val="0"/>
              </a:spcBef>
              <a:spcAft>
                <a:spcPct val="0"/>
              </a:spcAft>
              <a:defRPr sz="4000">
                <a:solidFill>
                  <a:srgbClr val="001027"/>
                </a:solidFill>
                <a:latin typeface="Avenir Medium" charset="0"/>
                <a:ea typeface="MS PGothic" panose="020B0600070205080204" pitchFamily="34" charset="-128"/>
              </a:defRPr>
            </a:lvl3pPr>
            <a:lvl4pPr algn="l" rtl="0" eaLnBrk="0" fontAlgn="base" hangingPunct="0">
              <a:spcBef>
                <a:spcPct val="0"/>
              </a:spcBef>
              <a:spcAft>
                <a:spcPct val="0"/>
              </a:spcAft>
              <a:defRPr sz="4000">
                <a:solidFill>
                  <a:srgbClr val="001027"/>
                </a:solidFill>
                <a:latin typeface="Avenir Medium" charset="0"/>
                <a:ea typeface="MS PGothic" panose="020B0600070205080204" pitchFamily="34" charset="-128"/>
              </a:defRPr>
            </a:lvl4pPr>
            <a:lvl5pPr algn="l" rtl="0" eaLnBrk="0" fontAlgn="base" hangingPunct="0">
              <a:spcBef>
                <a:spcPct val="0"/>
              </a:spcBef>
              <a:spcAft>
                <a:spcPct val="0"/>
              </a:spcAft>
              <a:defRPr sz="4000">
                <a:solidFill>
                  <a:srgbClr val="001027"/>
                </a:solidFill>
                <a:latin typeface="Avenir Medium" charset="0"/>
                <a:ea typeface="MS PGothic" panose="020B0600070205080204" pitchFamily="34" charset="-128"/>
              </a:defRPr>
            </a:lvl5pPr>
            <a:lvl6pPr marL="457200" algn="l" rtl="0" fontAlgn="base">
              <a:spcBef>
                <a:spcPct val="0"/>
              </a:spcBef>
              <a:spcAft>
                <a:spcPct val="0"/>
              </a:spcAft>
              <a:defRPr sz="3200" b="1">
                <a:solidFill>
                  <a:schemeClr val="bg1"/>
                </a:solidFill>
                <a:latin typeface="Arial" charset="0"/>
              </a:defRPr>
            </a:lvl6pPr>
            <a:lvl7pPr marL="914400" algn="l" rtl="0" fontAlgn="base">
              <a:spcBef>
                <a:spcPct val="0"/>
              </a:spcBef>
              <a:spcAft>
                <a:spcPct val="0"/>
              </a:spcAft>
              <a:defRPr sz="3200" b="1">
                <a:solidFill>
                  <a:schemeClr val="bg1"/>
                </a:solidFill>
                <a:latin typeface="Arial" charset="0"/>
              </a:defRPr>
            </a:lvl7pPr>
            <a:lvl8pPr marL="1371600" algn="l" rtl="0" fontAlgn="base">
              <a:spcBef>
                <a:spcPct val="0"/>
              </a:spcBef>
              <a:spcAft>
                <a:spcPct val="0"/>
              </a:spcAft>
              <a:defRPr sz="3200" b="1">
                <a:solidFill>
                  <a:schemeClr val="bg1"/>
                </a:solidFill>
                <a:latin typeface="Arial" charset="0"/>
              </a:defRPr>
            </a:lvl8pPr>
            <a:lvl9pPr marL="1828800" algn="l" rtl="0" fontAlgn="base">
              <a:spcBef>
                <a:spcPct val="0"/>
              </a:spcBef>
              <a:spcAft>
                <a:spcPct val="0"/>
              </a:spcAft>
              <a:defRPr sz="3200" b="1">
                <a:solidFill>
                  <a:schemeClr val="bg1"/>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ZA" altLang="en-US" sz="2400" b="0" i="0" u="none" strike="noStrike" kern="0" cap="none" spc="0" normalizeH="0" baseline="0" noProof="0" dirty="0">
                <a:ln>
                  <a:noFill/>
                </a:ln>
                <a:solidFill>
                  <a:srgbClr val="001027"/>
                </a:solidFill>
                <a:effectLst/>
                <a:uLnTx/>
                <a:uFillTx/>
                <a:latin typeface="Avenir Medium" pitchFamily="2" charset="0"/>
                <a:ea typeface="MS PGothic" panose="020B0600070205080204" pitchFamily="34" charset="-128"/>
                <a:cs typeface="+mj-cs"/>
              </a:rPr>
              <a:t>(Short Answer)</a:t>
            </a:r>
          </a:p>
        </p:txBody>
      </p:sp>
      <p:sp>
        <p:nvSpPr>
          <p:cNvPr id="19" name="Title 1"/>
          <p:cNvSpPr txBox="1">
            <a:spLocks noChangeArrowheads="1"/>
          </p:cNvSpPr>
          <p:nvPr/>
        </p:nvSpPr>
        <p:spPr bwMode="auto">
          <a:xfrm>
            <a:off x="696988" y="4317275"/>
            <a:ext cx="10943167" cy="79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82B74A"/>
              </a:buClr>
              <a:buSzPct val="75000"/>
              <a:buFont typeface="Wingdings" panose="05000000000000000000" pitchFamily="2" charset="2"/>
              <a:buChar char="§"/>
              <a:defRPr sz="2000">
                <a:solidFill>
                  <a:schemeClr val="tx1"/>
                </a:solidFill>
                <a:latin typeface="Avenir Book" pitchFamily="2" charset="0"/>
                <a:ea typeface="MS PGothic" panose="020B0600070205080204" pitchFamily="34" charset="-128"/>
              </a:defRPr>
            </a:lvl1pPr>
            <a:lvl2pPr marL="347663" indent="-173038">
              <a:spcBef>
                <a:spcPct val="20000"/>
              </a:spcBef>
              <a:buClr>
                <a:srgbClr val="82B74A"/>
              </a:buClr>
              <a:buSzPct val="75000"/>
              <a:buChar char="•"/>
              <a:defRPr sz="2000">
                <a:solidFill>
                  <a:schemeClr val="tx1"/>
                </a:solidFill>
                <a:latin typeface="Avenir Book" pitchFamily="2" charset="0"/>
                <a:ea typeface="MS PGothic" panose="020B0600070205080204" pitchFamily="34" charset="-128"/>
              </a:defRPr>
            </a:lvl2pPr>
            <a:lvl3pPr marL="547688" indent="-198438">
              <a:spcBef>
                <a:spcPct val="20000"/>
              </a:spcBef>
              <a:buClr>
                <a:srgbClr val="82B74A"/>
              </a:buClr>
              <a:buSzPct val="75000"/>
              <a:buFont typeface="Arial" panose="020B0604020202020204" pitchFamily="34" charset="0"/>
              <a:buChar char="-"/>
              <a:defRPr sz="2000">
                <a:solidFill>
                  <a:schemeClr val="tx1"/>
                </a:solidFill>
                <a:latin typeface="Avenir Book" pitchFamily="2" charset="0"/>
                <a:ea typeface="MS PGothic"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MS PGothic" panose="020B0600070205080204" pitchFamily="34" charset="-128"/>
              </a:defRPr>
            </a:lvl9pPr>
          </a:lstStyle>
          <a:p>
            <a:pPr marL="457200" marR="0" lvl="0" indent="-457200" algn="l" defTabSz="914400" rtl="0" eaLnBrk="1" fontAlgn="auto" latinLnBrk="0" hangingPunct="1">
              <a:lnSpc>
                <a:spcPct val="100000"/>
              </a:lnSpc>
              <a:spcBef>
                <a:spcPct val="20000"/>
              </a:spcBef>
              <a:spcAft>
                <a:spcPts val="0"/>
              </a:spcAft>
              <a:buClr>
                <a:srgbClr val="062637"/>
              </a:buClr>
              <a:buSzPct val="75000"/>
              <a:buFont typeface="Wingdings" panose="05000000000000000000" pitchFamily="2" charset="2"/>
              <a:buChar char="Ø"/>
              <a:tabLst/>
              <a:defRPr/>
            </a:pPr>
            <a:r>
              <a:rPr kumimoji="0" lang="en-ZA" sz="2800" b="1" i="0" u="none" strike="noStrike" kern="1200" cap="none" spc="0" normalizeH="0" baseline="0" noProof="0" dirty="0">
                <a:ln>
                  <a:noFill/>
                </a:ln>
                <a:solidFill>
                  <a:prstClr val="black"/>
                </a:solidFill>
                <a:effectLst/>
                <a:uLnTx/>
                <a:uFillTx/>
                <a:latin typeface="Avenir Book" pitchFamily="2" charset="0"/>
                <a:ea typeface="MS PGothic" panose="020B0600070205080204" pitchFamily="34" charset="-128"/>
                <a:cs typeface="+mn-cs"/>
              </a:rPr>
              <a:t>What Is Learning?</a:t>
            </a:r>
          </a:p>
        </p:txBody>
      </p:sp>
      <p:pic>
        <p:nvPicPr>
          <p:cNvPr id="1026" name="Picture 2" descr="Time Up Timers |">
            <a:extLst>
              <a:ext uri="{FF2B5EF4-FFF2-40B4-BE49-F238E27FC236}">
                <a16:creationId xmlns:a16="http://schemas.microsoft.com/office/drawing/2014/main" id="{072A4329-6C21-4BD7-9AC0-9CD463E21FBB}"/>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262582" y="5125109"/>
            <a:ext cx="4124036" cy="164961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302227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8142514" cy="1581332"/>
          </a:xfrm>
          <a:prstGeom prst="rect">
            <a:avLst/>
          </a:prstGeom>
          <a:solidFill>
            <a:srgbClr val="001B2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p:cNvSpPr/>
          <p:nvPr/>
        </p:nvSpPr>
        <p:spPr>
          <a:xfrm>
            <a:off x="2373145" y="250577"/>
            <a:ext cx="4601709" cy="110799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Nunito Sans" panose="00000500000000000000" pitchFamily="2" charset="0"/>
                <a:ea typeface="+mn-ea"/>
                <a:cs typeface="+mn-cs"/>
              </a:rPr>
              <a:t>References</a:t>
            </a:r>
          </a:p>
        </p:txBody>
      </p:sp>
      <p:sp>
        <p:nvSpPr>
          <p:cNvPr id="7" name="Isosceles Triangle 6"/>
          <p:cNvSpPr/>
          <p:nvPr/>
        </p:nvSpPr>
        <p:spPr>
          <a:xfrm rot="18938647">
            <a:off x="-704614" y="-181574"/>
            <a:ext cx="2079889" cy="1026480"/>
          </a:xfrm>
          <a:prstGeom prst="triangle">
            <a:avLst/>
          </a:prstGeom>
          <a:solidFill>
            <a:srgbClr val="FFB81C">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DD002"/>
              </a:solidFill>
              <a:effectLst/>
              <a:uLnTx/>
              <a:uFillTx/>
              <a:latin typeface="Calibri" panose="020F0502020204030204"/>
              <a:ea typeface="+mn-ea"/>
              <a:cs typeface="+mn-cs"/>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100000"/>
                    </a14:imgEffect>
                    <a14:imgEffect>
                      <a14:brightnessContrast bright="100000"/>
                    </a14:imgEffect>
                  </a14:imgLayer>
                </a14:imgProps>
              </a:ext>
            </a:extLst>
          </a:blip>
          <a:stretch>
            <a:fillRect/>
          </a:stretch>
        </p:blipFill>
        <p:spPr>
          <a:xfrm>
            <a:off x="1247616" y="331666"/>
            <a:ext cx="957155" cy="951058"/>
          </a:xfrm>
          <a:prstGeom prst="rect">
            <a:avLst/>
          </a:prstGeom>
        </p:spPr>
      </p:pic>
      <p:sp>
        <p:nvSpPr>
          <p:cNvPr id="8" name="Content Placeholder 2"/>
          <p:cNvSpPr txBox="1">
            <a:spLocks/>
          </p:cNvSpPr>
          <p:nvPr/>
        </p:nvSpPr>
        <p:spPr>
          <a:xfrm>
            <a:off x="126671" y="1831909"/>
            <a:ext cx="11581795" cy="38168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ZA"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Beetham</a:t>
            </a:r>
            <a:r>
              <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&amp; Sharpe. (2007). Design for Learning: Rethinking Pedagogy for the digital age. London: Routledge.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ZA"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Beetham</a:t>
            </a:r>
            <a:r>
              <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 &amp; Sharpe, R. (2013). Rethinking pedagogy for a digital age: Designing for 21st century learning: Routledge.</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Binkley, M., </a:t>
            </a:r>
            <a:r>
              <a:rPr kumimoji="0" lang="en-ZA"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Erstad</a:t>
            </a:r>
            <a:r>
              <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 Herman, J., </a:t>
            </a:r>
            <a:r>
              <a:rPr kumimoji="0" lang="en-ZA"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Raizen</a:t>
            </a:r>
            <a:r>
              <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 Ripley, M., Miller-Ricci, M., &amp; Rumble, M. (2012). Defining twenty-first century skills </a:t>
            </a:r>
            <a:r>
              <a:rPr kumimoji="0" lang="en-ZA"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Assessment and teaching of 21st century skills</a:t>
            </a:r>
            <a:r>
              <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(pp. 17-66): Springer</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Churches, A. (2010). Bloom's digital taxonomy.</a:t>
            </a:r>
            <a:endParaRPr kumimoji="0" lang="en-ZA"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ZA" sz="12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Conole</a:t>
            </a:r>
            <a:r>
              <a:rPr kumimoji="0" lang="en-ZA"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&amp; Wills. (2013). Representing learning designs–making design explicit and shareable. Educational Media International, 50(1), 24-38. </a:t>
            </a:r>
            <a:endPar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Garrison, D. R. (2016). </a:t>
            </a:r>
            <a:r>
              <a:rPr kumimoji="0" lang="en-ZA"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E-learning in the 21st Century: A Community of Inquiry Framework for Research and Practice</a:t>
            </a:r>
            <a:r>
              <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Routledge.</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Khan, R. (2017)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21st Century Learning Design Practices And Its Value In Enhancing Learning Experiences And Cultivating 21st Century Skills: A Developing Context Perspective For The Future Of Education. </a:t>
            </a:r>
            <a:r>
              <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University of Johannesburg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Khan, R (2019) Educational practitioners’ tacit knowledge of Learning Design as reflected in multimedia instructional video artefacts. University of Johannesburg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Koehler, M. J., &amp; Mishra, P. (2014). Introducing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tpck</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 Handbook of technological pedagogical content knowledge (TPCK) for educators (pp. 13-40). Routledge.</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Mayer, R. E. (2021). Evidence-Based Principles for How to Design Effective Instructional Videos. Journal of Applied Research in Memory and Cognition.</a:t>
            </a:r>
            <a:endPar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Merrill, M. D., Drake, L., Lacy, M. J., Pratt, J., &amp; Group, I. R. (1996). Reclaiming instructional design. Educational Technology, 5-7.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Reiser, R. A., &amp; Dempsey, J. V. (2012). Trends and issues in instructional design and technology: Pearson Boston, MA.</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Rose, D. H., &amp; Meyer, A. (2002). Teaching every student in the digital age: Universal design for learning: ERIC.</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ZA"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Tiernan</a:t>
            </a:r>
            <a:r>
              <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 (2015). An inquiry into the current and future uses of digital video in University teaching. </a:t>
            </a:r>
            <a:r>
              <a:rPr kumimoji="0" lang="en-ZA"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Education and Information Technologies, 20</a:t>
            </a:r>
            <a:r>
              <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75-90.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ZA"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ZA"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1698264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8142514" cy="1581332"/>
          </a:xfrm>
          <a:prstGeom prst="rect">
            <a:avLst/>
          </a:prstGeom>
          <a:solidFill>
            <a:srgbClr val="001B2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1583" y="5183781"/>
            <a:ext cx="1627422" cy="1433622"/>
          </a:xfrm>
          <a:prstGeom prst="rect">
            <a:avLst/>
          </a:prstGeom>
        </p:spPr>
      </p:pic>
      <p:sp>
        <p:nvSpPr>
          <p:cNvPr id="5" name="Rectangle 4"/>
          <p:cNvSpPr/>
          <p:nvPr/>
        </p:nvSpPr>
        <p:spPr>
          <a:xfrm>
            <a:off x="1322950" y="395509"/>
            <a:ext cx="5163594" cy="110799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Nunito Sans" panose="00000500000000000000" pitchFamily="2" charset="0"/>
                <a:ea typeface="+mn-ea"/>
                <a:cs typeface="+mn-cs"/>
              </a:rPr>
              <a:t>Get In Touch</a:t>
            </a:r>
          </a:p>
        </p:txBody>
      </p:sp>
      <p:sp>
        <p:nvSpPr>
          <p:cNvPr id="7" name="Isosceles Triangle 6"/>
          <p:cNvSpPr/>
          <p:nvPr/>
        </p:nvSpPr>
        <p:spPr>
          <a:xfrm rot="18938647">
            <a:off x="-704614" y="-181574"/>
            <a:ext cx="2079889" cy="1026480"/>
          </a:xfrm>
          <a:prstGeom prst="triangle">
            <a:avLst/>
          </a:prstGeom>
          <a:solidFill>
            <a:srgbClr val="FFB81C">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DD002"/>
              </a:solidFill>
              <a:effectLst/>
              <a:uLnTx/>
              <a:uFillTx/>
              <a:latin typeface="Calibri" panose="020F0502020204030204"/>
              <a:ea typeface="+mn-ea"/>
              <a:cs typeface="+mn-cs"/>
            </a:endParaRPr>
          </a:p>
        </p:txBody>
      </p:sp>
      <p:pic>
        <p:nvPicPr>
          <p:cNvPr id="30722" name="Picture 2" descr="Who Knows The Scoop? Reflections On My Open Door Policy | Psychology Today  South Afric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088" y="2027701"/>
            <a:ext cx="4434790" cy="443479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4624878" y="2182505"/>
            <a:ext cx="5545108" cy="2492990"/>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Nunito Sans" panose="00000500000000000000" pitchFamily="2" charset="0"/>
                <a:ea typeface="+mn-ea"/>
                <a:cs typeface="+mn-cs"/>
              </a:rPr>
              <a:t>Missionvale Campus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Nunito Sans" panose="00000500000000000000" pitchFamily="2" charset="0"/>
                <a:ea typeface="+mn-ea"/>
                <a:cs typeface="+mn-cs"/>
              </a:rPr>
              <a:t>Building 517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Nunito Sans" panose="00000500000000000000" pitchFamily="2" charset="0"/>
                <a:ea typeface="+mn-ea"/>
                <a:cs typeface="+mn-cs"/>
              </a:rPr>
              <a:t>Office 0113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Nunito Sans"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Nunito Sans" panose="00000500000000000000" pitchFamily="2" charset="0"/>
                <a:ea typeface="+mn-ea"/>
                <a:cs typeface="+mn-cs"/>
                <a:hlinkClick r:id="rId5"/>
              </a:rPr>
              <a:t>Raeesk@mandela.ac.za</a:t>
            </a:r>
            <a:r>
              <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Nunito Sans" panose="00000500000000000000" pitchFamily="2" charset="0"/>
                <a:ea typeface="+mn-ea"/>
                <a:cs typeface="+mn-cs"/>
              </a:rPr>
              <a:t>  </a:t>
            </a:r>
          </a:p>
        </p:txBody>
      </p:sp>
    </p:spTree>
    <p:custDataLst>
      <p:tags r:id="rId1"/>
    </p:custDataLst>
    <p:extLst>
      <p:ext uri="{BB962C8B-B14F-4D97-AF65-F5344CB8AC3E}">
        <p14:creationId xmlns:p14="http://schemas.microsoft.com/office/powerpoint/2010/main" val="3030990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ats All Folks Gifs Find Share On Giphy #GM6DFe - Clipart Suggest">
            <a:extLst>
              <a:ext uri="{FF2B5EF4-FFF2-40B4-BE49-F238E27FC236}">
                <a16:creationId xmlns:a16="http://schemas.microsoft.com/office/drawing/2014/main" id="{EDF7867D-4B83-4E87-BE1E-8BDA97D260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8521"/>
            <a:ext cx="12192000" cy="68247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4086324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l="9047" t="3809" r="3016" b="3492"/>
          <a:stretch/>
        </p:blipFill>
        <p:spPr>
          <a:xfrm>
            <a:off x="0" y="0"/>
            <a:ext cx="12192000" cy="6858000"/>
          </a:xfrm>
          <a:prstGeom prst="rect">
            <a:avLst/>
          </a:prstGeom>
        </p:spPr>
      </p:pic>
      <p:sp>
        <p:nvSpPr>
          <p:cNvPr id="9" name="Rectangle 8"/>
          <p:cNvSpPr/>
          <p:nvPr/>
        </p:nvSpPr>
        <p:spPr>
          <a:xfrm>
            <a:off x="189597" y="174171"/>
            <a:ext cx="11813718" cy="6461745"/>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p:cNvSpPr/>
          <p:nvPr/>
        </p:nvSpPr>
        <p:spPr>
          <a:xfrm>
            <a:off x="392341" y="428184"/>
            <a:ext cx="11001374" cy="5078313"/>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0"/>
                <a:solidFill>
                  <a:srgbClr val="0D2737"/>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“Sometimes it falls upon a generation to be great.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w="0"/>
              <a:solidFill>
                <a:srgbClr val="0D2737"/>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0"/>
                <a:solidFill>
                  <a:srgbClr val="0D2737"/>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You can be that generation.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w="0"/>
              <a:solidFill>
                <a:srgbClr val="0D2737"/>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0"/>
                <a:solidFill>
                  <a:srgbClr val="0D2737"/>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Let your Greatness blossom.”</a:t>
            </a:r>
          </a:p>
        </p:txBody>
      </p:sp>
    </p:spTree>
    <p:custDataLst>
      <p:tags r:id="rId1"/>
    </p:custDataLst>
    <p:extLst>
      <p:ext uri="{BB962C8B-B14F-4D97-AF65-F5344CB8AC3E}">
        <p14:creationId xmlns:p14="http://schemas.microsoft.com/office/powerpoint/2010/main" val="3138219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0"/>
            <a:ext cx="10798629" cy="1581332"/>
          </a:xfrm>
          <a:prstGeom prst="rect">
            <a:avLst/>
          </a:prstGeom>
          <a:solidFill>
            <a:srgbClr val="82B74A">
              <a:alpha val="90000"/>
            </a:srgbClr>
          </a:solidFill>
          <a:ln>
            <a:solidFill>
              <a:srgbClr val="82B7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82B74A"/>
              </a:solidFill>
              <a:effectLst/>
              <a:uLnTx/>
              <a:uFillTx/>
              <a:latin typeface="Calibri" panose="020F0502020204030204"/>
              <a:ea typeface="+mn-ea"/>
              <a:cs typeface="+mn-cs"/>
            </a:endParaRPr>
          </a:p>
        </p:txBody>
      </p:sp>
      <p:sp>
        <p:nvSpPr>
          <p:cNvPr id="5" name="Rectangle 4"/>
          <p:cNvSpPr/>
          <p:nvPr/>
        </p:nvSpPr>
        <p:spPr>
          <a:xfrm>
            <a:off x="815639" y="344018"/>
            <a:ext cx="7417800" cy="923330"/>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LT Theme: Scholarship</a:t>
            </a:r>
            <a:endParaRPr kumimoji="0" lang="en-US" sz="40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endParaRPr>
          </a:p>
        </p:txBody>
      </p:sp>
      <p:sp>
        <p:nvSpPr>
          <p:cNvPr id="7" name="Isosceles Triangle 6"/>
          <p:cNvSpPr/>
          <p:nvPr/>
        </p:nvSpPr>
        <p:spPr>
          <a:xfrm rot="18938647">
            <a:off x="-704614" y="-181574"/>
            <a:ext cx="2079889" cy="1026480"/>
          </a:xfrm>
          <a:prstGeom prst="triangle">
            <a:avLst/>
          </a:prstGeom>
          <a:solidFill>
            <a:srgbClr val="FFB81C">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DD002"/>
              </a:solidFill>
              <a:effectLst/>
              <a:uLnTx/>
              <a:uFillTx/>
              <a:latin typeface="Calibri" panose="020F0502020204030204"/>
              <a:ea typeface="+mn-ea"/>
              <a:cs typeface="+mn-cs"/>
            </a:endParaRPr>
          </a:p>
        </p:txBody>
      </p:sp>
      <p:sp>
        <p:nvSpPr>
          <p:cNvPr id="9" name="Rectangle 8"/>
          <p:cNvSpPr/>
          <p:nvPr/>
        </p:nvSpPr>
        <p:spPr>
          <a:xfrm>
            <a:off x="335330" y="2343678"/>
            <a:ext cx="11319641" cy="31700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5, f.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Professionalisation of teaching as a scholarly endeavor and continuously working on how to provide meaningful LT development experiences for academics and how to ensure that all academics engage in this.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 (p6)</a:t>
            </a:r>
            <a:endParaRPr kumimoji="0" lang="en-ZA" sz="1800" b="0" i="1"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p:txBody>
      </p:sp>
    </p:spTree>
    <p:custDataLst>
      <p:tags r:id="rId1"/>
    </p:custDataLst>
    <p:extLst>
      <p:ext uri="{BB962C8B-B14F-4D97-AF65-F5344CB8AC3E}">
        <p14:creationId xmlns:p14="http://schemas.microsoft.com/office/powerpoint/2010/main" val="4214851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lated imag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215737" y="209006"/>
            <a:ext cx="2775966" cy="396566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09006" y="209006"/>
            <a:ext cx="9392194" cy="7294305"/>
          </a:xfrm>
          <a:prstGeom prst="rect">
            <a:avLst/>
          </a:prstGeom>
          <a:noFill/>
        </p:spPr>
        <p:txBody>
          <a:bodyPr wrap="square" lIns="91440" tIns="45720" rIns="91440" bIns="4572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"Instructional Design is defined as “</a:t>
            </a:r>
            <a:r>
              <a:rPr kumimoji="0" lang="en-ZA" sz="1800" b="1" i="1" u="none" strike="noStrike" kern="1200" cap="none" spc="0" normalizeH="0" baseline="0" noProof="0" dirty="0">
                <a:ln>
                  <a:noFill/>
                </a:ln>
                <a:solidFill>
                  <a:srgbClr val="FF0000"/>
                </a:solidFill>
                <a:effectLst/>
                <a:uLnTx/>
                <a:uFillTx/>
                <a:latin typeface="Calibri" panose="020F0502020204030204"/>
                <a:ea typeface="+mn-ea"/>
                <a:cs typeface="+mn-cs"/>
              </a:rPr>
              <a:t>a systematic process</a:t>
            </a: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 that is employed to develop education and training programs in a consistent and reliable fashion”. </a:t>
            </a:r>
            <a:r>
              <a:rPr kumimoji="0" lang="en-ZA" sz="1800" b="0" i="1" u="none" strike="noStrike" kern="1200" cap="none" spc="0" normalizeH="0" baseline="0" noProof="0" dirty="0" err="1">
                <a:ln>
                  <a:noFill/>
                </a:ln>
                <a:solidFill>
                  <a:prstClr val="black"/>
                </a:solidFill>
                <a:effectLst/>
                <a:uLnTx/>
                <a:uFillTx/>
                <a:latin typeface="Calibri" panose="020F0502020204030204"/>
                <a:ea typeface="+mn-ea"/>
                <a:cs typeface="+mn-cs"/>
              </a:rPr>
              <a:t>Reiser</a:t>
            </a: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 and Dempsey (2012)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“Instructional design is a </a:t>
            </a:r>
            <a:r>
              <a:rPr kumimoji="0" lang="en-ZA" sz="1800" b="1" i="1" u="none" strike="noStrike" kern="1200" cap="none" spc="0" normalizeH="0" baseline="0" noProof="0" dirty="0">
                <a:ln>
                  <a:noFill/>
                </a:ln>
                <a:solidFill>
                  <a:srgbClr val="00B050"/>
                </a:solidFill>
                <a:effectLst/>
                <a:uLnTx/>
                <a:uFillTx/>
                <a:latin typeface="Calibri" panose="020F0502020204030204"/>
                <a:ea typeface="+mn-ea"/>
                <a:cs typeface="+mn-cs"/>
              </a:rPr>
              <a:t>technology for the development of learning experiences </a:t>
            </a: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and environments which </a:t>
            </a:r>
            <a:r>
              <a:rPr kumimoji="0" lang="en-ZA" sz="1800" b="1" i="1" u="none" strike="noStrike" kern="1200" cap="none" spc="0" normalizeH="0" baseline="0" noProof="0" dirty="0">
                <a:ln>
                  <a:noFill/>
                </a:ln>
                <a:solidFill>
                  <a:prstClr val="black"/>
                </a:solidFill>
                <a:effectLst/>
                <a:uLnTx/>
                <a:uFillTx/>
                <a:latin typeface="Calibri" panose="020F0502020204030204"/>
                <a:ea typeface="+mn-ea"/>
                <a:cs typeface="+mn-cs"/>
              </a:rPr>
              <a:t>promote the acquisition of specific knowledge and skill by students</a:t>
            </a: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Merrill et al. (1996)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“Design models demonstrate (in different ways) that </a:t>
            </a:r>
            <a:r>
              <a:rPr kumimoji="0" lang="en-ZA" sz="1800" b="1" i="1" u="none" strike="noStrike" kern="1200" cap="none" spc="0" normalizeH="0" baseline="0" noProof="0" dirty="0">
                <a:ln>
                  <a:noFill/>
                </a:ln>
                <a:solidFill>
                  <a:srgbClr val="FF0000"/>
                </a:solidFill>
                <a:effectLst/>
                <a:uLnTx/>
                <a:uFillTx/>
                <a:latin typeface="Calibri" panose="020F0502020204030204"/>
                <a:ea typeface="+mn-ea"/>
                <a:cs typeface="+mn-cs"/>
              </a:rPr>
              <a:t>design of learning environments, materials, and systems</a:t>
            </a: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 is a conscious set of decisions centred around a variety of factors (e.g. learning goals and objectives, learners characteristics, media characteristics, message design, </a:t>
            </a:r>
            <a:r>
              <a:rPr kumimoji="0" lang="en-ZA" sz="1800" b="0" i="1" u="none" strike="noStrike" kern="1200" cap="none" spc="0" normalizeH="0" baseline="0" noProof="0" dirty="0" err="1">
                <a:ln>
                  <a:noFill/>
                </a:ln>
                <a:solidFill>
                  <a:prstClr val="black"/>
                </a:solidFill>
                <a:effectLst/>
                <a:uLnTx/>
                <a:uFillTx/>
                <a:latin typeface="Calibri" panose="020F0502020204030204"/>
                <a:ea typeface="+mn-ea"/>
                <a:cs typeface="+mn-cs"/>
              </a:rPr>
              <a:t>etc</a:t>
            </a: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Rose and Meyer (2002)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ZA" sz="1800" b="1" i="1" u="none" strike="noStrike" kern="1200" cap="none" spc="0" normalizeH="0" baseline="0" noProof="0" dirty="0">
                <a:ln>
                  <a:noFill/>
                </a:ln>
                <a:solidFill>
                  <a:srgbClr val="5B9BD5"/>
                </a:solidFill>
                <a:effectLst/>
                <a:uLnTx/>
                <a:uFillTx/>
                <a:latin typeface="Calibri" panose="020F0502020204030204"/>
                <a:ea typeface="+mn-ea"/>
                <a:cs typeface="+mn-cs"/>
              </a:rPr>
              <a:t>A methodology for enabling teachers/designers to make more informed decisions </a:t>
            </a: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in how they go about designing learning activities and interventions, which is pedagogically informed and makes effective use of appropriate resources and technologies. This includes the design of resources and individual learning activities right up to curriculum-level design.” </a:t>
            </a:r>
            <a:r>
              <a:rPr kumimoji="0" lang="en-ZA" sz="1800" b="0" i="0" u="none" strike="noStrike" kern="1200" cap="none" spc="0" normalizeH="0" baseline="0" noProof="0" dirty="0" err="1">
                <a:ln>
                  <a:noFill/>
                </a:ln>
                <a:solidFill>
                  <a:prstClr val="black"/>
                </a:solidFill>
                <a:effectLst/>
                <a:uLnTx/>
                <a:uFillTx/>
                <a:latin typeface="Calibri" panose="020F0502020204030204"/>
                <a:ea typeface="+mn-ea"/>
                <a:cs typeface="+mn-cs"/>
              </a:rPr>
              <a:t>Conole</a:t>
            </a: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 and Wills (2013)</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“The process by which teachers – and others involved in the support of learning – arrive at </a:t>
            </a:r>
            <a:r>
              <a:rPr kumimoji="0" lang="en-ZA" sz="1800" b="1" i="1" u="none" strike="noStrike" kern="1200" cap="none" spc="0" normalizeH="0" baseline="0" noProof="0" dirty="0">
                <a:ln>
                  <a:noFill/>
                </a:ln>
                <a:solidFill>
                  <a:srgbClr val="FF0000"/>
                </a:solidFill>
                <a:effectLst/>
                <a:uLnTx/>
                <a:uFillTx/>
                <a:latin typeface="Calibri" panose="020F0502020204030204"/>
                <a:ea typeface="+mn-ea"/>
                <a:cs typeface="+mn-cs"/>
              </a:rPr>
              <a:t>a plan or structure</a:t>
            </a: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 or design for a learning situation”</a:t>
            </a: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ZA" sz="1800" b="0" i="0" u="none" strike="noStrike" kern="1200" cap="none" spc="0" normalizeH="0" baseline="0" noProof="0" dirty="0" err="1">
                <a:ln>
                  <a:noFill/>
                </a:ln>
                <a:solidFill>
                  <a:prstClr val="black"/>
                </a:solidFill>
                <a:effectLst/>
                <a:uLnTx/>
                <a:uFillTx/>
                <a:latin typeface="Calibri" panose="020F0502020204030204"/>
                <a:ea typeface="+mn-ea"/>
                <a:cs typeface="+mn-cs"/>
              </a:rPr>
              <a:t>Beetham</a:t>
            </a: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 &amp; Sharpe, 2007).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“A set of practices carried out by learning professionals… defined as designing, </a:t>
            </a:r>
            <a:r>
              <a:rPr kumimoji="0" lang="en-ZA" sz="1800" b="1" i="1"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planning and orchestrating learning activities</a:t>
            </a: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 which involve the use of technology, as part of a learning session or programme”</a:t>
            </a: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ZA" sz="1800" b="0" i="0" u="none" strike="noStrike" kern="1200" cap="none" spc="0" normalizeH="0" baseline="0" noProof="0" dirty="0" err="1">
                <a:ln>
                  <a:noFill/>
                </a:ln>
                <a:solidFill>
                  <a:prstClr val="black"/>
                </a:solidFill>
                <a:effectLst/>
                <a:uLnTx/>
                <a:uFillTx/>
                <a:latin typeface="Calibri" panose="020F0502020204030204"/>
                <a:ea typeface="+mn-ea"/>
                <a:cs typeface="+mn-cs"/>
              </a:rPr>
              <a:t>Beetham</a:t>
            </a: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 2008).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4997707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lated imag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215737" y="209006"/>
            <a:ext cx="2775966" cy="396566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09006" y="209006"/>
            <a:ext cx="9392194" cy="7294305"/>
          </a:xfrm>
          <a:prstGeom prst="rect">
            <a:avLst/>
          </a:prstGeom>
          <a:noFill/>
        </p:spPr>
        <p:txBody>
          <a:bodyPr wrap="square" lIns="91440" tIns="45720" rIns="91440" bIns="4572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"Instructional Design is defined as “</a:t>
            </a:r>
            <a:r>
              <a:rPr kumimoji="0" lang="en-ZA" sz="1800" b="1" i="1" u="none" strike="noStrike" kern="1200" cap="none" spc="0" normalizeH="0" baseline="0" noProof="0" dirty="0">
                <a:ln>
                  <a:noFill/>
                </a:ln>
                <a:solidFill>
                  <a:srgbClr val="FF0000"/>
                </a:solidFill>
                <a:effectLst/>
                <a:uLnTx/>
                <a:uFillTx/>
                <a:latin typeface="Calibri" panose="020F0502020204030204"/>
                <a:ea typeface="+mn-ea"/>
                <a:cs typeface="+mn-cs"/>
              </a:rPr>
              <a:t>a systematic process</a:t>
            </a: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 that is employed to develop education and training programs in a consistent and reliable fashion”. </a:t>
            </a:r>
            <a:r>
              <a:rPr kumimoji="0" lang="en-ZA" sz="1800" b="0" i="1" u="none" strike="noStrike" kern="1200" cap="none" spc="0" normalizeH="0" baseline="0" noProof="0" dirty="0" err="1">
                <a:ln>
                  <a:noFill/>
                </a:ln>
                <a:solidFill>
                  <a:prstClr val="black"/>
                </a:solidFill>
                <a:effectLst/>
                <a:uLnTx/>
                <a:uFillTx/>
                <a:latin typeface="Calibri" panose="020F0502020204030204"/>
                <a:ea typeface="+mn-ea"/>
                <a:cs typeface="+mn-cs"/>
              </a:rPr>
              <a:t>Reiser</a:t>
            </a: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 and Dempsey (2012)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“Instructional design is a </a:t>
            </a:r>
            <a:r>
              <a:rPr kumimoji="0" lang="en-ZA" sz="1800" b="1" i="1" u="none" strike="noStrike" kern="1200" cap="none" spc="0" normalizeH="0" baseline="0" noProof="0" dirty="0">
                <a:ln>
                  <a:noFill/>
                </a:ln>
                <a:solidFill>
                  <a:srgbClr val="00B050"/>
                </a:solidFill>
                <a:effectLst/>
                <a:uLnTx/>
                <a:uFillTx/>
                <a:latin typeface="Calibri" panose="020F0502020204030204"/>
                <a:ea typeface="+mn-ea"/>
                <a:cs typeface="+mn-cs"/>
              </a:rPr>
              <a:t>technology for the development of learning experiences </a:t>
            </a: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and environments which </a:t>
            </a:r>
            <a:r>
              <a:rPr kumimoji="0" lang="en-ZA" sz="1800" b="1" i="1" u="none" strike="noStrike" kern="1200" cap="none" spc="0" normalizeH="0" baseline="0" noProof="0" dirty="0">
                <a:ln>
                  <a:noFill/>
                </a:ln>
                <a:solidFill>
                  <a:prstClr val="black"/>
                </a:solidFill>
                <a:effectLst/>
                <a:uLnTx/>
                <a:uFillTx/>
                <a:latin typeface="Calibri" panose="020F0502020204030204"/>
                <a:ea typeface="+mn-ea"/>
                <a:cs typeface="+mn-cs"/>
              </a:rPr>
              <a:t>promote the acquisition of specific knowledge and skill by students</a:t>
            </a: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Merrill et al. (1996)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“Design models demonstrate (in different ways) that </a:t>
            </a:r>
            <a:r>
              <a:rPr kumimoji="0" lang="en-ZA" sz="1800" b="1" i="1" u="none" strike="noStrike" kern="1200" cap="none" spc="0" normalizeH="0" baseline="0" noProof="0" dirty="0">
                <a:ln>
                  <a:noFill/>
                </a:ln>
                <a:solidFill>
                  <a:srgbClr val="FF0000"/>
                </a:solidFill>
                <a:effectLst/>
                <a:uLnTx/>
                <a:uFillTx/>
                <a:latin typeface="Calibri" panose="020F0502020204030204"/>
                <a:ea typeface="+mn-ea"/>
                <a:cs typeface="+mn-cs"/>
              </a:rPr>
              <a:t>design of learning environments, materials, and systems</a:t>
            </a: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 is a conscious set of decisions centred around a variety of factors (e.g. learning goals and objectives, learners characteristics, media characteristics, message design, </a:t>
            </a:r>
            <a:r>
              <a:rPr kumimoji="0" lang="en-ZA" sz="1800" b="0" i="1" u="none" strike="noStrike" kern="1200" cap="none" spc="0" normalizeH="0" baseline="0" noProof="0" dirty="0" err="1">
                <a:ln>
                  <a:noFill/>
                </a:ln>
                <a:solidFill>
                  <a:prstClr val="black"/>
                </a:solidFill>
                <a:effectLst/>
                <a:uLnTx/>
                <a:uFillTx/>
                <a:latin typeface="Calibri" panose="020F0502020204030204"/>
                <a:ea typeface="+mn-ea"/>
                <a:cs typeface="+mn-cs"/>
              </a:rPr>
              <a:t>etc</a:t>
            </a: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Rose and Meyer (2002)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ZA" sz="1800" b="1" i="1" u="none" strike="noStrike" kern="1200" cap="none" spc="0" normalizeH="0" baseline="0" noProof="0" dirty="0">
                <a:ln>
                  <a:noFill/>
                </a:ln>
                <a:solidFill>
                  <a:srgbClr val="5B9BD5"/>
                </a:solidFill>
                <a:effectLst/>
                <a:uLnTx/>
                <a:uFillTx/>
                <a:latin typeface="Calibri" panose="020F0502020204030204"/>
                <a:ea typeface="+mn-ea"/>
                <a:cs typeface="+mn-cs"/>
              </a:rPr>
              <a:t>A methodology for enabling teachers/designers to make more informed decisions </a:t>
            </a: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in how they go about designing learning activities and interventions, which is pedagogically informed and makes effective use of appropriate resources and technologies. This includes the design of resources and individual learning activities right up to curriculum-level design.” </a:t>
            </a:r>
            <a:r>
              <a:rPr kumimoji="0" lang="en-ZA" sz="1800" b="0" i="0" u="none" strike="noStrike" kern="1200" cap="none" spc="0" normalizeH="0" baseline="0" noProof="0" dirty="0" err="1">
                <a:ln>
                  <a:noFill/>
                </a:ln>
                <a:solidFill>
                  <a:prstClr val="black"/>
                </a:solidFill>
                <a:effectLst/>
                <a:uLnTx/>
                <a:uFillTx/>
                <a:latin typeface="Calibri" panose="020F0502020204030204"/>
                <a:ea typeface="+mn-ea"/>
                <a:cs typeface="+mn-cs"/>
              </a:rPr>
              <a:t>Conole</a:t>
            </a: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 and Wills (2013)</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“The process by which teachers – and others involved in the support of learning – arrive at </a:t>
            </a:r>
            <a:r>
              <a:rPr kumimoji="0" lang="en-ZA" sz="1800" b="1" i="1" u="none" strike="noStrike" kern="1200" cap="none" spc="0" normalizeH="0" baseline="0" noProof="0" dirty="0">
                <a:ln>
                  <a:noFill/>
                </a:ln>
                <a:solidFill>
                  <a:srgbClr val="FF0000"/>
                </a:solidFill>
                <a:effectLst/>
                <a:uLnTx/>
                <a:uFillTx/>
                <a:latin typeface="Calibri" panose="020F0502020204030204"/>
                <a:ea typeface="+mn-ea"/>
                <a:cs typeface="+mn-cs"/>
              </a:rPr>
              <a:t>a plan or structure</a:t>
            </a: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 or design for a learning situation”</a:t>
            </a: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ZA" sz="1800" b="0" i="0" u="none" strike="noStrike" kern="1200" cap="none" spc="0" normalizeH="0" baseline="0" noProof="0" dirty="0" err="1">
                <a:ln>
                  <a:noFill/>
                </a:ln>
                <a:solidFill>
                  <a:prstClr val="black"/>
                </a:solidFill>
                <a:effectLst/>
                <a:uLnTx/>
                <a:uFillTx/>
                <a:latin typeface="Calibri" panose="020F0502020204030204"/>
                <a:ea typeface="+mn-ea"/>
                <a:cs typeface="+mn-cs"/>
              </a:rPr>
              <a:t>Beetham</a:t>
            </a: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 &amp; Sharpe, 2007).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“A set of practices carried out by learning professionals… defined as designing, </a:t>
            </a:r>
            <a:r>
              <a:rPr kumimoji="0" lang="en-ZA" sz="1800" b="1" i="1"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planning and orchestrating learning activities</a:t>
            </a:r>
            <a:r>
              <a:rPr kumimoji="0" lang="en-ZA" sz="1800" b="0" i="1" u="none" strike="noStrike" kern="1200" cap="none" spc="0" normalizeH="0" baseline="0" noProof="0" dirty="0">
                <a:ln>
                  <a:noFill/>
                </a:ln>
                <a:solidFill>
                  <a:prstClr val="black"/>
                </a:solidFill>
                <a:effectLst/>
                <a:uLnTx/>
                <a:uFillTx/>
                <a:latin typeface="Calibri" panose="020F0502020204030204"/>
                <a:ea typeface="+mn-ea"/>
                <a:cs typeface="+mn-cs"/>
              </a:rPr>
              <a:t>, which involve the use of technology, as part of a learning session or programme”</a:t>
            </a: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ZA" sz="1800" b="0" i="0" u="none" strike="noStrike" kern="1200" cap="none" spc="0" normalizeH="0" baseline="0" noProof="0" dirty="0" err="1">
                <a:ln>
                  <a:noFill/>
                </a:ln>
                <a:solidFill>
                  <a:prstClr val="black"/>
                </a:solidFill>
                <a:effectLst/>
                <a:uLnTx/>
                <a:uFillTx/>
                <a:latin typeface="Calibri" panose="020F0502020204030204"/>
                <a:ea typeface="+mn-ea"/>
                <a:cs typeface="+mn-cs"/>
              </a:rPr>
              <a:t>Beetham</a:t>
            </a: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 2008).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2243587" y="-2114116"/>
            <a:ext cx="4937570" cy="1107995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1400" b="0" i="0" u="none" strike="noStrike" kern="1200" cap="none" spc="0" normalizeH="0" baseline="0" noProof="0" dirty="0">
                <a:ln w="0"/>
                <a:solidFill>
                  <a:srgbClr val="FF0000"/>
                </a:solidFill>
                <a:effectLst>
                  <a:glow rad="63500">
                    <a:srgbClr val="4472C4">
                      <a:satMod val="175000"/>
                      <a:alpha val="40000"/>
                    </a:srgbClr>
                  </a:glow>
                  <a:outerShdw blurRad="38100" dist="19050" dir="2700000" algn="tl" rotWithShape="0">
                    <a:prstClr val="black">
                      <a:alpha val="40000"/>
                    </a:prstClr>
                  </a:outerShdw>
                </a:effectLst>
                <a:uLnTx/>
                <a:uFillTx/>
                <a:latin typeface="Calibri" panose="020F0502020204030204"/>
                <a:ea typeface="+mn-ea"/>
                <a:cs typeface="+mn-cs"/>
              </a:rPr>
              <a:t>X</a:t>
            </a:r>
          </a:p>
        </p:txBody>
      </p:sp>
    </p:spTree>
    <p:custDataLst>
      <p:tags r:id="rId1"/>
    </p:custDataLst>
    <p:extLst>
      <p:ext uri="{BB962C8B-B14F-4D97-AF65-F5344CB8AC3E}">
        <p14:creationId xmlns:p14="http://schemas.microsoft.com/office/powerpoint/2010/main" val="39189627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education wordcloud"/>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 b="10514"/>
          <a:stretch/>
        </p:blipFill>
        <p:spPr bwMode="auto">
          <a:xfrm rot="20210466">
            <a:off x="5749539" y="1442326"/>
            <a:ext cx="4095358" cy="17462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lated image"/>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949" b="100000" l="2170" r="96995">
                        <a14:foregroundMark x1="31386" y1="45918" x2="31386" y2="45918"/>
                      </a14:backgroundRemoval>
                    </a14:imgEffect>
                  </a14:imgLayer>
                </a14:imgProps>
              </a:ext>
              <a:ext uri="{28A0092B-C50C-407E-A947-70E740481C1C}">
                <a14:useLocalDpi xmlns:a14="http://schemas.microsoft.com/office/drawing/2010/main" val="0"/>
              </a:ext>
            </a:extLst>
          </a:blip>
          <a:srcRect/>
          <a:stretch>
            <a:fillRect/>
          </a:stretch>
        </p:blipFill>
        <p:spPr bwMode="auto">
          <a:xfrm>
            <a:off x="2164857" y="2079824"/>
            <a:ext cx="5747868" cy="376154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elated image"/>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28516" b="70703" l="1758" r="96875">
                        <a14:foregroundMark x1="6250" y1="50000" x2="25195" y2="49609"/>
                        <a14:foregroundMark x1="25195" y1="49609" x2="94336" y2="49414"/>
                        <a14:foregroundMark x1="91406" y1="36523" x2="91211" y2="62891"/>
                        <a14:foregroundMark x1="75977" y1="34766" x2="76367" y2="63867"/>
                        <a14:foregroundMark x1="61523" y1="39844" x2="61719" y2="57227"/>
                        <a14:foregroundMark x1="46680" y1="39844" x2="46094" y2="58203"/>
                        <a14:foregroundMark x1="31445" y1="37109" x2="31445" y2="60352"/>
                        <a14:foregroundMark x1="16406" y1="40234" x2="16406" y2="58594"/>
                        <a14:foregroundMark x1="8984" y1="45703" x2="8594" y2="54492"/>
                        <a14:foregroundMark x1="5664" y1="50781" x2="5664" y2="50781"/>
                        <a14:foregroundMark x1="69727" y1="47461" x2="69727" y2="47461"/>
                        <a14:foregroundMark x1="72070" y1="47266" x2="72070" y2="47266"/>
                        <a14:foregroundMark x1="70508" y1="44531" x2="70508" y2="44531"/>
                        <a14:foregroundMark x1="70313" y1="55859" x2="70313" y2="55859"/>
                        <a14:foregroundMark x1="55273" y1="44922" x2="55273" y2="44922"/>
                        <a14:foregroundMark x1="55273" y1="56445" x2="55273" y2="56445"/>
                        <a14:foregroundMark x1="46484" y1="60938" x2="46484" y2="60938"/>
                        <a14:foregroundMark x1="40625" y1="55664" x2="40625" y2="55664"/>
                        <a14:foregroundMark x1="31250" y1="65039" x2="31250" y2="65039"/>
                        <a14:foregroundMark x1="31445" y1="62305" x2="31445" y2="62305"/>
                        <a14:foregroundMark x1="30664" y1="60938" x2="30664" y2="60938"/>
                        <a14:foregroundMark x1="24023" y1="55273" x2="24023" y2="55273"/>
                        <a14:foregroundMark x1="24219" y1="46289" x2="24219" y2="46289"/>
                        <a14:foregroundMark x1="16211" y1="60742" x2="16211" y2="60742"/>
                        <a14:foregroundMark x1="40234" y1="44922" x2="40234" y2="44922"/>
                        <a14:foregroundMark x1="35742" y1="46680" x2="35742" y2="46680"/>
                        <a14:foregroundMark x1="61133" y1="59375" x2="61133" y2="59375"/>
                        <a14:foregroundMark x1="76172" y1="67578" x2="76172" y2="67578"/>
                        <a14:foregroundMark x1="79102" y1="59375" x2="79102" y2="59375"/>
                        <a14:foregroundMark x1="76172" y1="65820" x2="76172" y2="65820"/>
                        <a14:foregroundMark x1="76367" y1="32227" x2="76367" y2="32227"/>
                        <a14:foregroundMark x1="77539" y1="40039" x2="77539" y2="40039"/>
                        <a14:foregroundMark x1="79102" y1="42773" x2="79102" y2="42773"/>
                        <a14:foregroundMark x1="80664" y1="44922" x2="80664" y2="44922"/>
                        <a14:foregroundMark x1="94727" y1="47461" x2="94727" y2="47461"/>
                        <a14:foregroundMark x1="92969" y1="44531" x2="92969" y2="44531"/>
                        <a14:foregroundMark x1="84961" y1="52539" x2="84961" y2="52539"/>
                        <a14:foregroundMark x1="58203" y1="55078" x2="58203" y2="55078"/>
                        <a14:foregroundMark x1="55273" y1="54688" x2="55273" y2="54688"/>
                        <a14:foregroundMark x1="44727" y1="56055" x2="44727" y2="56055"/>
                        <a14:foregroundMark x1="46094" y1="58984" x2="46094" y2="58984"/>
                      </a14:backgroundRemoval>
                    </a14:imgEffect>
                  </a14:imgLayer>
                </a14:imgProps>
              </a:ext>
              <a:ext uri="{28A0092B-C50C-407E-A947-70E740481C1C}">
                <a14:useLocalDpi xmlns:a14="http://schemas.microsoft.com/office/drawing/2010/main" val="0"/>
              </a:ext>
            </a:extLst>
          </a:blip>
          <a:srcRect t="27152" b="28197"/>
          <a:stretch/>
        </p:blipFill>
        <p:spPr bwMode="auto">
          <a:xfrm rot="2102099">
            <a:off x="1007198" y="1427857"/>
            <a:ext cx="3778321" cy="168705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262643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Image result for wernicke's ar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5369" y="1048405"/>
            <a:ext cx="7695202" cy="460781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197929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0"/>
            <a:ext cx="10798629" cy="1581332"/>
          </a:xfrm>
          <a:prstGeom prst="rect">
            <a:avLst/>
          </a:prstGeom>
          <a:solidFill>
            <a:srgbClr val="82B74A">
              <a:alpha val="90000"/>
            </a:srgbClr>
          </a:solidFill>
          <a:ln>
            <a:solidFill>
              <a:srgbClr val="82B7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82B74A"/>
              </a:solidFill>
              <a:effectLst/>
              <a:uLnTx/>
              <a:uFillTx/>
              <a:latin typeface="Calibri" panose="020F0502020204030204"/>
              <a:ea typeface="+mn-ea"/>
              <a:cs typeface="+mn-cs"/>
            </a:endParaRPr>
          </a:p>
        </p:txBody>
      </p:sp>
      <p:sp>
        <p:nvSpPr>
          <p:cNvPr id="5" name="Rectangle 4"/>
          <p:cNvSpPr/>
          <p:nvPr/>
        </p:nvSpPr>
        <p:spPr>
          <a:xfrm>
            <a:off x="585578" y="408071"/>
            <a:ext cx="10354501" cy="923330"/>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rPr>
              <a:t>LT Theme: Graduate Attributes</a:t>
            </a:r>
            <a:endParaRPr kumimoji="0" lang="en-US"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Avenir LT Std 65 Medium" panose="020B0803020203020204" pitchFamily="34" charset="0"/>
              <a:ea typeface="+mn-ea"/>
              <a:cs typeface="+mn-cs"/>
            </a:endParaRPr>
          </a:p>
        </p:txBody>
      </p:sp>
      <p:sp>
        <p:nvSpPr>
          <p:cNvPr id="7" name="Isosceles Triangle 6"/>
          <p:cNvSpPr/>
          <p:nvPr/>
        </p:nvSpPr>
        <p:spPr>
          <a:xfrm rot="18938647">
            <a:off x="-704614" y="-181574"/>
            <a:ext cx="2079889" cy="1026480"/>
          </a:xfrm>
          <a:prstGeom prst="triangle">
            <a:avLst/>
          </a:prstGeom>
          <a:solidFill>
            <a:srgbClr val="FFB81C">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DD002"/>
              </a:solidFill>
              <a:effectLst/>
              <a:uLnTx/>
              <a:uFillTx/>
              <a:latin typeface="Calibri" panose="020F0502020204030204"/>
              <a:ea typeface="+mn-ea"/>
              <a:cs typeface="+mn-cs"/>
            </a:endParaRPr>
          </a:p>
        </p:txBody>
      </p:sp>
      <p:sp>
        <p:nvSpPr>
          <p:cNvPr id="8" name="Rectangle 7"/>
          <p:cNvSpPr/>
          <p:nvPr/>
        </p:nvSpPr>
        <p:spPr>
          <a:xfrm>
            <a:off x="6952343" y="2947676"/>
            <a:ext cx="5239657" cy="218521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2, 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The need to focus on the graduate attributes in designing curricula and learning experiences in and out of the class.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1"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(p4)</a:t>
            </a:r>
            <a:endParaRPr kumimoji="0" lang="en-ZA" sz="1200" b="0" i="1"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p:txBody>
      </p:sp>
      <p:pic>
        <p:nvPicPr>
          <p:cNvPr id="9" name="Picture 8"/>
          <p:cNvPicPr>
            <a:picLocks noChangeAspect="1"/>
          </p:cNvPicPr>
          <p:nvPr/>
        </p:nvPicPr>
        <p:blipFill rotWithShape="1">
          <a:blip r:embed="rId3"/>
          <a:srcRect t="1708"/>
          <a:stretch/>
        </p:blipFill>
        <p:spPr>
          <a:xfrm>
            <a:off x="0" y="1833749"/>
            <a:ext cx="6597988" cy="4413068"/>
          </a:xfrm>
          <a:prstGeom prst="rect">
            <a:avLst/>
          </a:prstGeom>
        </p:spPr>
      </p:pic>
    </p:spTree>
    <p:custDataLst>
      <p:tags r:id="rId1"/>
    </p:custDataLst>
    <p:extLst>
      <p:ext uri="{BB962C8B-B14F-4D97-AF65-F5344CB8AC3E}">
        <p14:creationId xmlns:p14="http://schemas.microsoft.com/office/powerpoint/2010/main" val="1703090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05B03-AA9D-57FF-088E-E0900E910B70}"/>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F46A564F-14AA-A446-3B91-73228EDCFFC5}"/>
              </a:ext>
            </a:extLst>
          </p:cNvPr>
          <p:cNvGrpSpPr/>
          <p:nvPr/>
        </p:nvGrpSpPr>
        <p:grpSpPr>
          <a:xfrm>
            <a:off x="352880" y="2492931"/>
            <a:ext cx="4785783" cy="2976033"/>
            <a:chOff x="527051" y="1750485"/>
            <a:chExt cx="4785783" cy="2976033"/>
          </a:xfrm>
        </p:grpSpPr>
        <p:pic>
          <p:nvPicPr>
            <p:cNvPr id="5" name="Picture 3">
              <a:extLst>
                <a:ext uri="{FF2B5EF4-FFF2-40B4-BE49-F238E27FC236}">
                  <a16:creationId xmlns:a16="http://schemas.microsoft.com/office/drawing/2014/main" id="{09586123-2AC1-8C42-8DA8-A049D2E5F4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1748" t="17886" b="7610"/>
            <a:stretch>
              <a:fillRect/>
            </a:stretch>
          </p:blipFill>
          <p:spPr bwMode="auto">
            <a:xfrm>
              <a:off x="527051" y="1750485"/>
              <a:ext cx="4785783" cy="2976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E5176F5A-DFFD-B1DE-22D1-88836E49F813}"/>
                </a:ext>
              </a:extLst>
            </p:cNvPr>
            <p:cNvSpPr/>
            <p:nvPr/>
          </p:nvSpPr>
          <p:spPr>
            <a:xfrm>
              <a:off x="1568451" y="3276601"/>
              <a:ext cx="1257300" cy="342900"/>
            </a:xfrm>
            <a:prstGeom prst="rect">
              <a:avLst/>
            </a:prstGeom>
            <a:solidFill>
              <a:srgbClr val="F1F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8" name="Picture 5" descr="UMU">
            <a:extLst>
              <a:ext uri="{FF2B5EF4-FFF2-40B4-BE49-F238E27FC236}">
                <a16:creationId xmlns:a16="http://schemas.microsoft.com/office/drawing/2014/main" id="{9CA490C2-7CB0-3317-596A-5E5A9087C18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24364" y="327177"/>
            <a:ext cx="2427816" cy="1248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71C6E24B-C4EC-02D6-2FAD-EF45DC95C098}"/>
              </a:ext>
            </a:extLst>
          </p:cNvPr>
          <p:cNvSpPr txBox="1">
            <a:spLocks noChangeArrowheads="1"/>
          </p:cNvSpPr>
          <p:nvPr/>
        </p:nvSpPr>
        <p:spPr>
          <a:xfrm>
            <a:off x="2124530" y="5968655"/>
            <a:ext cx="8227484" cy="791633"/>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ZA" altLang="en-US" sz="4268" b="0" i="0" u="none" strike="noStrike" kern="1200" cap="none" spc="0" normalizeH="0" baseline="0" noProof="0" dirty="0">
                <a:ln>
                  <a:noFill/>
                </a:ln>
                <a:solidFill>
                  <a:prstClr val="black"/>
                </a:solidFill>
                <a:effectLst/>
                <a:uLnTx/>
                <a:uFillTx/>
                <a:latin typeface="Avenir Medium" panose="020B0603020203020204" pitchFamily="34" charset="-78"/>
                <a:ea typeface="+mj-ea"/>
                <a:cs typeface="+mj-cs"/>
                <a:hlinkClick r:id="rId6"/>
              </a:rPr>
              <a:t>https://www.umu.com/ssu_40bf0365</a:t>
            </a:r>
            <a:r>
              <a:rPr kumimoji="0" lang="en-ZA" altLang="en-US" sz="4268" b="0" i="0" u="none" strike="noStrike" kern="1200" cap="none" spc="0" normalizeH="0" baseline="0" noProof="0" dirty="0">
                <a:ln>
                  <a:noFill/>
                </a:ln>
                <a:solidFill>
                  <a:prstClr val="black"/>
                </a:solidFill>
                <a:effectLst/>
                <a:uLnTx/>
                <a:uFillTx/>
                <a:latin typeface="Avenir Medium" panose="020B0603020203020204" pitchFamily="34" charset="-78"/>
                <a:ea typeface="+mj-ea"/>
                <a:cs typeface="+mj-cs"/>
              </a:rPr>
              <a:t> </a:t>
            </a:r>
          </a:p>
        </p:txBody>
      </p:sp>
      <p:sp>
        <p:nvSpPr>
          <p:cNvPr id="11" name="Title 1">
            <a:extLst>
              <a:ext uri="{FF2B5EF4-FFF2-40B4-BE49-F238E27FC236}">
                <a16:creationId xmlns:a16="http://schemas.microsoft.com/office/drawing/2014/main" id="{F23CF9EC-8851-35D1-C3C8-CD38E9287840}"/>
              </a:ext>
            </a:extLst>
          </p:cNvPr>
          <p:cNvSpPr txBox="1">
            <a:spLocks noChangeArrowheads="1"/>
          </p:cNvSpPr>
          <p:nvPr/>
        </p:nvSpPr>
        <p:spPr bwMode="auto">
          <a:xfrm>
            <a:off x="619524" y="1421947"/>
            <a:ext cx="3071283" cy="791633"/>
          </a:xfrm>
          <a:prstGeom prst="rect">
            <a:avLst/>
          </a:prstGeom>
          <a:noFill/>
          <a:ln>
            <a:noFill/>
          </a:ln>
        </p:spPr>
        <p:txBody>
          <a:bodyPr anchor="ctr"/>
          <a:lstStyle>
            <a:lvl1pPr algn="l" rtl="0" eaLnBrk="0" fontAlgn="base" hangingPunct="0">
              <a:spcBef>
                <a:spcPct val="0"/>
              </a:spcBef>
              <a:spcAft>
                <a:spcPct val="0"/>
              </a:spcAft>
              <a:defRPr sz="4000">
                <a:solidFill>
                  <a:srgbClr val="001027"/>
                </a:solidFill>
                <a:latin typeface="Avenir Medium"/>
                <a:ea typeface="MS PGothic" panose="020B0600070205080204" pitchFamily="34" charset="-128"/>
                <a:cs typeface="+mj-cs"/>
              </a:defRPr>
            </a:lvl1pPr>
            <a:lvl2pPr algn="l" rtl="0" eaLnBrk="0" fontAlgn="base" hangingPunct="0">
              <a:spcBef>
                <a:spcPct val="0"/>
              </a:spcBef>
              <a:spcAft>
                <a:spcPct val="0"/>
              </a:spcAft>
              <a:defRPr sz="4000">
                <a:solidFill>
                  <a:srgbClr val="001027"/>
                </a:solidFill>
                <a:latin typeface="Avenir Medium" charset="0"/>
                <a:ea typeface="MS PGothic" panose="020B0600070205080204" pitchFamily="34" charset="-128"/>
              </a:defRPr>
            </a:lvl2pPr>
            <a:lvl3pPr algn="l" rtl="0" eaLnBrk="0" fontAlgn="base" hangingPunct="0">
              <a:spcBef>
                <a:spcPct val="0"/>
              </a:spcBef>
              <a:spcAft>
                <a:spcPct val="0"/>
              </a:spcAft>
              <a:defRPr sz="4000">
                <a:solidFill>
                  <a:srgbClr val="001027"/>
                </a:solidFill>
                <a:latin typeface="Avenir Medium" charset="0"/>
                <a:ea typeface="MS PGothic" panose="020B0600070205080204" pitchFamily="34" charset="-128"/>
              </a:defRPr>
            </a:lvl3pPr>
            <a:lvl4pPr algn="l" rtl="0" eaLnBrk="0" fontAlgn="base" hangingPunct="0">
              <a:spcBef>
                <a:spcPct val="0"/>
              </a:spcBef>
              <a:spcAft>
                <a:spcPct val="0"/>
              </a:spcAft>
              <a:defRPr sz="4000">
                <a:solidFill>
                  <a:srgbClr val="001027"/>
                </a:solidFill>
                <a:latin typeface="Avenir Medium" charset="0"/>
                <a:ea typeface="MS PGothic" panose="020B0600070205080204" pitchFamily="34" charset="-128"/>
              </a:defRPr>
            </a:lvl4pPr>
            <a:lvl5pPr algn="l" rtl="0" eaLnBrk="0" fontAlgn="base" hangingPunct="0">
              <a:spcBef>
                <a:spcPct val="0"/>
              </a:spcBef>
              <a:spcAft>
                <a:spcPct val="0"/>
              </a:spcAft>
              <a:defRPr sz="4000">
                <a:solidFill>
                  <a:srgbClr val="001027"/>
                </a:solidFill>
                <a:latin typeface="Avenir Medium" charset="0"/>
                <a:ea typeface="MS PGothic" panose="020B0600070205080204" pitchFamily="34" charset="-128"/>
              </a:defRPr>
            </a:lvl5pPr>
            <a:lvl6pPr marL="457200" algn="l" rtl="0" fontAlgn="base">
              <a:spcBef>
                <a:spcPct val="0"/>
              </a:spcBef>
              <a:spcAft>
                <a:spcPct val="0"/>
              </a:spcAft>
              <a:defRPr sz="3200" b="1">
                <a:solidFill>
                  <a:schemeClr val="bg1"/>
                </a:solidFill>
                <a:latin typeface="Arial" charset="0"/>
              </a:defRPr>
            </a:lvl6pPr>
            <a:lvl7pPr marL="914400" algn="l" rtl="0" fontAlgn="base">
              <a:spcBef>
                <a:spcPct val="0"/>
              </a:spcBef>
              <a:spcAft>
                <a:spcPct val="0"/>
              </a:spcAft>
              <a:defRPr sz="3200" b="1">
                <a:solidFill>
                  <a:schemeClr val="bg1"/>
                </a:solidFill>
                <a:latin typeface="Arial" charset="0"/>
              </a:defRPr>
            </a:lvl7pPr>
            <a:lvl8pPr marL="1371600" algn="l" rtl="0" fontAlgn="base">
              <a:spcBef>
                <a:spcPct val="0"/>
              </a:spcBef>
              <a:spcAft>
                <a:spcPct val="0"/>
              </a:spcAft>
              <a:defRPr sz="3200" b="1">
                <a:solidFill>
                  <a:schemeClr val="bg1"/>
                </a:solidFill>
                <a:latin typeface="Arial" charset="0"/>
              </a:defRPr>
            </a:lvl8pPr>
            <a:lvl9pPr marL="1828800" algn="l" rtl="0" fontAlgn="base">
              <a:spcBef>
                <a:spcPct val="0"/>
              </a:spcBef>
              <a:spcAft>
                <a:spcPct val="0"/>
              </a:spcAft>
              <a:defRPr sz="3200" b="1">
                <a:solidFill>
                  <a:schemeClr val="bg1"/>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ZA" altLang="en-US" sz="5334" b="1" i="0" u="none" strike="noStrike" kern="0" cap="none" spc="0" normalizeH="0" baseline="0" noProof="0" dirty="0">
                <a:ln>
                  <a:noFill/>
                </a:ln>
                <a:solidFill>
                  <a:srgbClr val="001027"/>
                </a:solidFill>
                <a:effectLst/>
                <a:uLnTx/>
                <a:uFillTx/>
                <a:latin typeface="Avenir Medium" pitchFamily="2" charset="0"/>
                <a:ea typeface="MS PGothic" panose="020B0600070205080204" pitchFamily="34" charset="-128"/>
                <a:cs typeface="+mj-cs"/>
              </a:rPr>
              <a:t>Log In</a:t>
            </a:r>
          </a:p>
        </p:txBody>
      </p:sp>
      <p:sp>
        <p:nvSpPr>
          <p:cNvPr id="15" name="Rectangle 14">
            <a:extLst>
              <a:ext uri="{FF2B5EF4-FFF2-40B4-BE49-F238E27FC236}">
                <a16:creationId xmlns:a16="http://schemas.microsoft.com/office/drawing/2014/main" id="{3D94DFE0-D7AE-8550-2E24-7FE302270793}"/>
              </a:ext>
            </a:extLst>
          </p:cNvPr>
          <p:cNvSpPr/>
          <p:nvPr/>
        </p:nvSpPr>
        <p:spPr>
          <a:xfrm>
            <a:off x="1352092" y="4032291"/>
            <a:ext cx="13163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altLang="en-US" sz="1800" b="1" i="0" u="none" strike="noStrike" kern="1200" cap="none" spc="0" normalizeH="0" baseline="0" noProof="0" dirty="0">
                <a:ln>
                  <a:noFill/>
                </a:ln>
                <a:solidFill>
                  <a:srgbClr val="FFB81C"/>
                </a:solidFill>
                <a:effectLst/>
                <a:uLnTx/>
                <a:uFillTx/>
                <a:latin typeface="Avenir Medium" panose="020B0603020203020204" pitchFamily="34" charset="-78"/>
                <a:ea typeface="+mn-ea"/>
                <a:cs typeface="+mn-cs"/>
              </a:rPr>
              <a:t>857 374 08</a:t>
            </a:r>
            <a:endParaRPr kumimoji="0" lang="en-ZA" sz="1800" b="1" i="0" u="none" strike="noStrike" kern="1200" cap="none" spc="0" normalizeH="0" baseline="0" noProof="0" dirty="0">
              <a:ln>
                <a:noFill/>
              </a:ln>
              <a:solidFill>
                <a:srgbClr val="FFB81C"/>
              </a:solidFill>
              <a:effectLst/>
              <a:uLnTx/>
              <a:uFillTx/>
              <a:latin typeface="Calibri" panose="020F0502020204030204"/>
              <a:ea typeface="+mn-ea"/>
              <a:cs typeface="+mn-cs"/>
            </a:endParaRPr>
          </a:p>
        </p:txBody>
      </p:sp>
      <p:pic>
        <p:nvPicPr>
          <p:cNvPr id="3" name="Picture 2" descr="A qr code with text below&#10;&#10;AI-generated content may be incorrect.">
            <a:extLst>
              <a:ext uri="{FF2B5EF4-FFF2-40B4-BE49-F238E27FC236}">
                <a16:creationId xmlns:a16="http://schemas.microsoft.com/office/drawing/2014/main" id="{3F50E0F9-8C46-E645-8C28-79597188E3BE}"/>
              </a:ext>
            </a:extLst>
          </p:cNvPr>
          <p:cNvPicPr>
            <a:picLocks noChangeAspect="1"/>
          </p:cNvPicPr>
          <p:nvPr/>
        </p:nvPicPr>
        <p:blipFill>
          <a:blip r:embed="rId7">
            <a:extLst>
              <a:ext uri="{28A0092B-C50C-407E-A947-70E740481C1C}">
                <a14:useLocalDpi xmlns:a14="http://schemas.microsoft.com/office/drawing/2010/main" val="0"/>
              </a:ext>
            </a:extLst>
          </a:blip>
          <a:srcRect b="34312"/>
          <a:stretch/>
        </p:blipFill>
        <p:spPr>
          <a:xfrm>
            <a:off x="7232815" y="1395666"/>
            <a:ext cx="4689231" cy="4504888"/>
          </a:xfrm>
          <a:prstGeom prst="rect">
            <a:avLst/>
          </a:prstGeom>
        </p:spPr>
      </p:pic>
    </p:spTree>
    <p:custDataLst>
      <p:tags r:id="rId1"/>
    </p:custDataLst>
    <p:extLst>
      <p:ext uri="{BB962C8B-B14F-4D97-AF65-F5344CB8AC3E}">
        <p14:creationId xmlns:p14="http://schemas.microsoft.com/office/powerpoint/2010/main" val="13337574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0"/>
            <a:ext cx="10697029" cy="1581332"/>
          </a:xfrm>
          <a:prstGeom prst="rect">
            <a:avLst/>
          </a:prstGeom>
          <a:solidFill>
            <a:srgbClr val="001B2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p:cNvSpPr/>
          <p:nvPr/>
        </p:nvSpPr>
        <p:spPr>
          <a:xfrm>
            <a:off x="1356296" y="236668"/>
            <a:ext cx="8727069" cy="1107996"/>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Nunito Sans" panose="00000500000000000000" pitchFamily="2" charset="0"/>
                <a:ea typeface="+mn-ea"/>
                <a:cs typeface="+mn-cs"/>
              </a:rPr>
              <a:t>Strategic Focus Areas</a:t>
            </a:r>
          </a:p>
        </p:txBody>
      </p:sp>
      <p:sp>
        <p:nvSpPr>
          <p:cNvPr id="7" name="Isosceles Triangle 6"/>
          <p:cNvSpPr/>
          <p:nvPr/>
        </p:nvSpPr>
        <p:spPr>
          <a:xfrm rot="18938647">
            <a:off x="-704614" y="-181574"/>
            <a:ext cx="2079889" cy="1026480"/>
          </a:xfrm>
          <a:prstGeom prst="triangle">
            <a:avLst/>
          </a:prstGeom>
          <a:solidFill>
            <a:srgbClr val="FFB81C">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DD002"/>
              </a:solidFill>
              <a:effectLst/>
              <a:uLnTx/>
              <a:uFillTx/>
              <a:latin typeface="Calibri" panose="020F0502020204030204"/>
              <a:ea typeface="+mn-ea"/>
              <a:cs typeface="+mn-cs"/>
            </a:endParaRPr>
          </a:p>
        </p:txBody>
      </p:sp>
      <p:pic>
        <p:nvPicPr>
          <p:cNvPr id="2" name="Picture 1"/>
          <p:cNvPicPr>
            <a:picLocks noChangeAspect="1"/>
          </p:cNvPicPr>
          <p:nvPr/>
        </p:nvPicPr>
        <p:blipFill>
          <a:blip r:embed="rId3"/>
          <a:stretch>
            <a:fillRect/>
          </a:stretch>
        </p:blipFill>
        <p:spPr>
          <a:xfrm>
            <a:off x="3423877" y="1581332"/>
            <a:ext cx="5389845" cy="5134753"/>
          </a:xfrm>
          <a:prstGeom prst="rect">
            <a:avLst/>
          </a:prstGeom>
        </p:spPr>
      </p:pic>
    </p:spTree>
    <p:custDataLst>
      <p:tags r:id="rId1"/>
    </p:custDataLst>
    <p:extLst>
      <p:ext uri="{BB962C8B-B14F-4D97-AF65-F5344CB8AC3E}">
        <p14:creationId xmlns:p14="http://schemas.microsoft.com/office/powerpoint/2010/main" val="156069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Emoji Verbs | Baamboozle">
            <a:extLst>
              <a:ext uri="{FF2B5EF4-FFF2-40B4-BE49-F238E27FC236}">
                <a16:creationId xmlns:a16="http://schemas.microsoft.com/office/drawing/2014/main" id="{53F9E279-1A53-43FE-95D9-F2A49DE38CAE}"/>
              </a:ext>
            </a:extLst>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48287" y="1781287"/>
            <a:ext cx="3295426" cy="3295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311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3250"/>
                                  </p:stCondLst>
                                  <p:childTnLst>
                                    <p:animRot by="120000">
                                      <p:cBhvr>
                                        <p:cTn id="6" dur="350" fill="hold">
                                          <p:stCondLst>
                                            <p:cond delay="0"/>
                                          </p:stCondLst>
                                        </p:cTn>
                                        <p:tgtEl>
                                          <p:spTgt spid="4"/>
                                        </p:tgtEl>
                                        <p:attrNameLst>
                                          <p:attrName>r</p:attrName>
                                        </p:attrNameLst>
                                      </p:cBhvr>
                                    </p:animRot>
                                    <p:animRot by="-240000">
                                      <p:cBhvr>
                                        <p:cTn id="7" dur="700" fill="hold">
                                          <p:stCondLst>
                                            <p:cond delay="700"/>
                                          </p:stCondLst>
                                        </p:cTn>
                                        <p:tgtEl>
                                          <p:spTgt spid="4"/>
                                        </p:tgtEl>
                                        <p:attrNameLst>
                                          <p:attrName>r</p:attrName>
                                        </p:attrNameLst>
                                      </p:cBhvr>
                                    </p:animRot>
                                    <p:animRot by="240000">
                                      <p:cBhvr>
                                        <p:cTn id="8" dur="700" fill="hold">
                                          <p:stCondLst>
                                            <p:cond delay="1400"/>
                                          </p:stCondLst>
                                        </p:cTn>
                                        <p:tgtEl>
                                          <p:spTgt spid="4"/>
                                        </p:tgtEl>
                                        <p:attrNameLst>
                                          <p:attrName>r</p:attrName>
                                        </p:attrNameLst>
                                      </p:cBhvr>
                                    </p:animRot>
                                    <p:animRot by="-240000">
                                      <p:cBhvr>
                                        <p:cTn id="9" dur="700" fill="hold">
                                          <p:stCondLst>
                                            <p:cond delay="2100"/>
                                          </p:stCondLst>
                                        </p:cTn>
                                        <p:tgtEl>
                                          <p:spTgt spid="4"/>
                                        </p:tgtEl>
                                        <p:attrNameLst>
                                          <p:attrName>r</p:attrName>
                                        </p:attrNameLst>
                                      </p:cBhvr>
                                    </p:animRot>
                                    <p:animRot by="120000">
                                      <p:cBhvr>
                                        <p:cTn id="10" dur="700" fill="hold">
                                          <p:stCondLst>
                                            <p:cond delay="2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 y="0"/>
            <a:ext cx="10697029" cy="1581332"/>
          </a:xfrm>
          <a:prstGeom prst="rect">
            <a:avLst/>
          </a:prstGeom>
          <a:solidFill>
            <a:srgbClr val="04628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4628C"/>
              </a:solidFill>
              <a:effectLst/>
              <a:uLnTx/>
              <a:uFillTx/>
              <a:latin typeface="Calibri" panose="020F0502020204030204"/>
              <a:ea typeface="+mn-ea"/>
              <a:cs typeface="+mn-cs"/>
            </a:endParaRPr>
          </a:p>
        </p:txBody>
      </p:sp>
      <p:sp>
        <p:nvSpPr>
          <p:cNvPr id="5" name="Rectangle 4"/>
          <p:cNvSpPr/>
          <p:nvPr/>
        </p:nvSpPr>
        <p:spPr>
          <a:xfrm>
            <a:off x="1130851" y="455275"/>
            <a:ext cx="8435323" cy="830997"/>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Nunito Sans" panose="00000500000000000000" pitchFamily="2" charset="0"/>
                <a:ea typeface="+mn-ea"/>
                <a:cs typeface="+mn-cs"/>
              </a:rPr>
              <a:t>LT Theme: Quality Standards</a:t>
            </a:r>
          </a:p>
        </p:txBody>
      </p:sp>
      <p:sp>
        <p:nvSpPr>
          <p:cNvPr id="7" name="Isosceles Triangle 6"/>
          <p:cNvSpPr/>
          <p:nvPr/>
        </p:nvSpPr>
        <p:spPr>
          <a:xfrm rot="18938647">
            <a:off x="-704614" y="-181574"/>
            <a:ext cx="2079889" cy="1026480"/>
          </a:xfrm>
          <a:prstGeom prst="triangle">
            <a:avLst/>
          </a:prstGeom>
          <a:solidFill>
            <a:schemeClr val="tx1">
              <a:lumMod val="65000"/>
              <a:lumOff val="35000"/>
              <a:alpha val="9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DD002"/>
              </a:solidFill>
              <a:effectLst/>
              <a:uLnTx/>
              <a:uFillTx/>
              <a:latin typeface="Calibri" panose="020F0502020204030204"/>
              <a:ea typeface="+mn-ea"/>
              <a:cs typeface="+mn-cs"/>
            </a:endParaRPr>
          </a:p>
        </p:txBody>
      </p:sp>
      <p:sp>
        <p:nvSpPr>
          <p:cNvPr id="8" name="Rectangle 7"/>
          <p:cNvSpPr/>
          <p:nvPr/>
        </p:nvSpPr>
        <p:spPr>
          <a:xfrm>
            <a:off x="204887" y="1942648"/>
            <a:ext cx="11812941" cy="421653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The importance of quality standards for LT and curricula design, especially for online LT.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(p2)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Quality standards and enhancement will run through all our LT work, because, as a complex living system we subscribe to continuous reflection, improvement, and development.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(p4)</a:t>
            </a:r>
            <a:endParaRPr kumimoji="0" lang="en-ZA" sz="18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p:txBody>
      </p:sp>
    </p:spTree>
    <p:custDataLst>
      <p:tags r:id="rId1"/>
    </p:custDataLst>
    <p:extLst>
      <p:ext uri="{BB962C8B-B14F-4D97-AF65-F5344CB8AC3E}">
        <p14:creationId xmlns:p14="http://schemas.microsoft.com/office/powerpoint/2010/main" val="3777621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50029-6585-5C23-B481-3E8A5A84C30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CF4DC44-79F9-B0D3-EC6B-788AE0462C34}"/>
              </a:ext>
            </a:extLst>
          </p:cNvPr>
          <p:cNvSpPr/>
          <p:nvPr/>
        </p:nvSpPr>
        <p:spPr>
          <a:xfrm>
            <a:off x="-1" y="0"/>
            <a:ext cx="10697029" cy="1581332"/>
          </a:xfrm>
          <a:prstGeom prst="rect">
            <a:avLst/>
          </a:prstGeom>
          <a:solidFill>
            <a:srgbClr val="04628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4628C"/>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9A8EAC6D-51C1-A576-1995-04E3172DFD07}"/>
              </a:ext>
            </a:extLst>
          </p:cNvPr>
          <p:cNvSpPr/>
          <p:nvPr/>
        </p:nvSpPr>
        <p:spPr>
          <a:xfrm>
            <a:off x="1130851" y="455275"/>
            <a:ext cx="7223452" cy="830997"/>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Nunito Sans" panose="00000500000000000000" pitchFamily="2" charset="0"/>
                <a:ea typeface="+mn-ea"/>
                <a:cs typeface="+mn-cs"/>
              </a:rPr>
              <a:t>Problem Based Learning</a:t>
            </a:r>
          </a:p>
        </p:txBody>
      </p:sp>
      <p:sp>
        <p:nvSpPr>
          <p:cNvPr id="7" name="Isosceles Triangle 6">
            <a:extLst>
              <a:ext uri="{FF2B5EF4-FFF2-40B4-BE49-F238E27FC236}">
                <a16:creationId xmlns:a16="http://schemas.microsoft.com/office/drawing/2014/main" id="{0F6FDEAC-0CA4-E0CA-B5AA-7A602DE6F214}"/>
              </a:ext>
            </a:extLst>
          </p:cNvPr>
          <p:cNvSpPr/>
          <p:nvPr/>
        </p:nvSpPr>
        <p:spPr>
          <a:xfrm rot="18938647">
            <a:off x="-704614" y="-181574"/>
            <a:ext cx="2079889" cy="1026480"/>
          </a:xfrm>
          <a:prstGeom prst="triangle">
            <a:avLst/>
          </a:prstGeom>
          <a:solidFill>
            <a:schemeClr val="tx1">
              <a:lumMod val="65000"/>
              <a:lumOff val="35000"/>
              <a:alpha val="9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DD002"/>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2A4179B-54F6-ED2C-B09F-16A977D58A27}"/>
              </a:ext>
            </a:extLst>
          </p:cNvPr>
          <p:cNvSpPr/>
          <p:nvPr/>
        </p:nvSpPr>
        <p:spPr>
          <a:xfrm>
            <a:off x="204887" y="1942648"/>
            <a:ext cx="11812941" cy="1938992"/>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srgbClr val="000000"/>
                </a:solidFill>
                <a:latin typeface="Avenir LT Std 55 Roman" panose="020B0503020203020204" pitchFamily="34" charset="0"/>
              </a:rPr>
              <a:t>Problem Posing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srgbClr val="000000"/>
                </a:solidFill>
                <a:latin typeface="Avenir LT Std 55 Roman" panose="020B0503020203020204" pitchFamily="34" charset="0"/>
              </a:rPr>
              <a:t>Simulations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Case Studies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srgbClr val="000000"/>
                </a:solidFill>
                <a:latin typeface="Avenir LT Std 55 Roman" panose="020B0503020203020204" pitchFamily="34" charset="0"/>
              </a:rPr>
              <a:t>Socratic Seminar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Practical Learning (WIL)</a:t>
            </a:r>
            <a:endParaRPr kumimoji="0" lang="en-ZA" sz="24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p:txBody>
      </p:sp>
    </p:spTree>
    <p:custDataLst>
      <p:tags r:id="rId1"/>
    </p:custDataLst>
    <p:extLst>
      <p:ext uri="{BB962C8B-B14F-4D97-AF65-F5344CB8AC3E}">
        <p14:creationId xmlns:p14="http://schemas.microsoft.com/office/powerpoint/2010/main" val="2956383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Facet">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5.xml><?xml version="1.0" encoding="utf-8"?>
<a:theme xmlns:a="http://schemas.openxmlformats.org/drawingml/2006/main" name="2_Office Theme">
  <a:themeElements>
    <a:clrScheme name="NMU - HEALTH SCIENCES">
      <a:dk1>
        <a:srgbClr val="181F39"/>
      </a:dk1>
      <a:lt1>
        <a:srgbClr val="FFFFFF"/>
      </a:lt1>
      <a:dk2>
        <a:srgbClr val="4E769F"/>
      </a:dk2>
      <a:lt2>
        <a:srgbClr val="CFE3F0"/>
      </a:lt2>
      <a:accent1>
        <a:srgbClr val="FBBE24"/>
      </a:accent1>
      <a:accent2>
        <a:srgbClr val="F19200"/>
      </a:accent2>
      <a:accent3>
        <a:srgbClr val="70B933"/>
      </a:accent3>
      <a:accent4>
        <a:srgbClr val="2B4517"/>
      </a:accent4>
      <a:accent5>
        <a:srgbClr val="181F39"/>
      </a:accent5>
      <a:accent6>
        <a:srgbClr val="4E769F"/>
      </a:accent6>
      <a:hlink>
        <a:srgbClr val="181F39"/>
      </a:hlink>
      <a:folHlink>
        <a:srgbClr val="70B933"/>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13532</TotalTime>
  <Words>2446</Words>
  <Application>Microsoft Office PowerPoint</Application>
  <PresentationFormat>Widescreen</PresentationFormat>
  <Paragraphs>300</Paragraphs>
  <Slides>60</Slides>
  <Notes>5</Notes>
  <HiddenSlides>0</HiddenSlides>
  <MMClips>0</MMClips>
  <ScaleCrop>false</ScaleCrop>
  <HeadingPairs>
    <vt:vector size="6" baseType="variant">
      <vt:variant>
        <vt:lpstr>Fonts Used</vt:lpstr>
      </vt:variant>
      <vt:variant>
        <vt:i4>24</vt:i4>
      </vt:variant>
      <vt:variant>
        <vt:lpstr>Theme</vt:lpstr>
      </vt:variant>
      <vt:variant>
        <vt:i4>5</vt:i4>
      </vt:variant>
      <vt:variant>
        <vt:lpstr>Slide Titles</vt:lpstr>
      </vt:variant>
      <vt:variant>
        <vt:i4>60</vt:i4>
      </vt:variant>
    </vt:vector>
  </HeadingPairs>
  <TitlesOfParts>
    <vt:vector size="89" baseType="lpstr">
      <vt:lpstr>Agency FB</vt:lpstr>
      <vt:lpstr>-apple-system</vt:lpstr>
      <vt:lpstr>Aptos</vt:lpstr>
      <vt:lpstr>Aptos Black</vt:lpstr>
      <vt:lpstr>Aptos Display</vt:lpstr>
      <vt:lpstr>Arial</vt:lpstr>
      <vt:lpstr>Avenir</vt:lpstr>
      <vt:lpstr>Avenir Black</vt:lpstr>
      <vt:lpstr>Avenir Book</vt:lpstr>
      <vt:lpstr>Avenir LT 45 Book</vt:lpstr>
      <vt:lpstr>Avenir LT Std 55 Roman</vt:lpstr>
      <vt:lpstr>Avenir LT Std 65 Medium</vt:lpstr>
      <vt:lpstr>Avenir Medium</vt:lpstr>
      <vt:lpstr>Avenir Medium Oblique</vt:lpstr>
      <vt:lpstr>Calibri</vt:lpstr>
      <vt:lpstr>Calibri Light</vt:lpstr>
      <vt:lpstr>Courier New</vt:lpstr>
      <vt:lpstr>Georgia</vt:lpstr>
      <vt:lpstr>Nunito Sans</vt:lpstr>
      <vt:lpstr>Symbol</vt:lpstr>
      <vt:lpstr>Trebuchet MS</vt:lpstr>
      <vt:lpstr>Wingdings</vt:lpstr>
      <vt:lpstr>Wingdings 3</vt:lpstr>
      <vt:lpstr>YAFcfoaHu-s 0</vt:lpstr>
      <vt:lpstr>Office Theme</vt:lpstr>
      <vt:lpstr>1_Office Theme</vt:lpstr>
      <vt:lpstr>Default Design</vt:lpstr>
      <vt:lpstr>Facet</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Importance</vt:lpstr>
      <vt:lpstr>PowerPoint Presentation</vt:lpstr>
      <vt:lpstr>PowerPoint Presentation</vt:lpstr>
      <vt:lpstr>Theories: categories and principles</vt:lpstr>
      <vt:lpstr>PowerPoint Presentation</vt:lpstr>
      <vt:lpstr>PowerPoint Presentation</vt:lpstr>
      <vt:lpstr>PowerPoint Presentation</vt:lpstr>
      <vt:lpstr>PowerPoint Presentation</vt:lpstr>
      <vt:lpstr>PowerPoint Presentation</vt:lpstr>
      <vt:lpstr>      Carol S. Dweck: Mindset theory People's beliefs about their abilities—their "mindset"—significantly impacts their motivation and success.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Nelson Mandela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Khan, Ra'ees (Mr) (Missionvale Campus)</dc:creator>
  <cp:lastModifiedBy>Whittle, Carmen (Mrs) (Summerstrand Campus North)</cp:lastModifiedBy>
  <cp:revision>1</cp:revision>
  <dcterms:created xsi:type="dcterms:W3CDTF">2025-03-05T09:03:59Z</dcterms:created>
  <dcterms:modified xsi:type="dcterms:W3CDTF">2025-09-12T11:36:08Z</dcterms:modified>
</cp:coreProperties>
</file>