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73" r:id="rId4"/>
    <p:sldId id="299" r:id="rId5"/>
    <p:sldId id="298" r:id="rId6"/>
    <p:sldId id="311" r:id="rId7"/>
    <p:sldId id="291" r:id="rId8"/>
    <p:sldId id="305" r:id="rId9"/>
    <p:sldId id="312" r:id="rId10"/>
    <p:sldId id="313" r:id="rId11"/>
    <p:sldId id="314" r:id="rId12"/>
    <p:sldId id="269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84"/>
  </p:normalViewPr>
  <p:slideViewPr>
    <p:cSldViewPr>
      <p:cViewPr varScale="1">
        <p:scale>
          <a:sx n="62" d="100"/>
          <a:sy n="62" d="100"/>
        </p:scale>
        <p:origin x="12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ayi, Viwe (Ms) (Summerstrand Campus North )" userId="0f8b2747-d90c-4939-a1e8-506d6cb5f405" providerId="ADAL" clId="{7BD8261A-1960-A544-BF90-AC40B9B1175C}"/>
    <pc:docChg chg="undo redo custSel addSld delSld modSld">
      <pc:chgData name="Ndayi, Viwe (Ms) (Summerstrand Campus North )" userId="0f8b2747-d90c-4939-a1e8-506d6cb5f405" providerId="ADAL" clId="{7BD8261A-1960-A544-BF90-AC40B9B1175C}" dt="2024-02-06T10:24:14.559" v="2849" actId="20577"/>
      <pc:docMkLst>
        <pc:docMk/>
      </pc:docMkLst>
      <pc:sldChg chg="modSp mod">
        <pc:chgData name="Ndayi, Viwe (Ms) (Summerstrand Campus North )" userId="0f8b2747-d90c-4939-a1e8-506d6cb5f405" providerId="ADAL" clId="{7BD8261A-1960-A544-BF90-AC40B9B1175C}" dt="2024-02-06T10:24:14.559" v="2849" actId="20577"/>
        <pc:sldMkLst>
          <pc:docMk/>
          <pc:sldMk cId="0" sldId="257"/>
        </pc:sldMkLst>
      </pc:sldChg>
      <pc:sldChg chg="delSp modSp mod">
        <pc:chgData name="Ndayi, Viwe (Ms) (Summerstrand Campus North )" userId="0f8b2747-d90c-4939-a1e8-506d6cb5f405" providerId="ADAL" clId="{7BD8261A-1960-A544-BF90-AC40B9B1175C}" dt="2024-02-06T04:30:01.965" v="299" actId="20577"/>
        <pc:sldMkLst>
          <pc:docMk/>
          <pc:sldMk cId="0" sldId="259"/>
        </pc:sldMkLst>
      </pc:sldChg>
      <pc:sldChg chg="del">
        <pc:chgData name="Ndayi, Viwe (Ms) (Summerstrand Campus North )" userId="0f8b2747-d90c-4939-a1e8-506d6cb5f405" providerId="ADAL" clId="{7BD8261A-1960-A544-BF90-AC40B9B1175C}" dt="2024-02-06T09:53:47.699" v="2171" actId="2696"/>
        <pc:sldMkLst>
          <pc:docMk/>
          <pc:sldMk cId="0" sldId="260"/>
        </pc:sldMkLst>
      </pc:sldChg>
      <pc:sldChg chg="addSp delSp modSp mod">
        <pc:chgData name="Ndayi, Viwe (Ms) (Summerstrand Campus North )" userId="0f8b2747-d90c-4939-a1e8-506d6cb5f405" providerId="ADAL" clId="{7BD8261A-1960-A544-BF90-AC40B9B1175C}" dt="2024-02-06T09:53:26.652" v="2170" actId="1076"/>
        <pc:sldMkLst>
          <pc:docMk/>
          <pc:sldMk cId="0" sldId="262"/>
        </pc:sldMkLst>
      </pc:sldChg>
      <pc:sldChg chg="del">
        <pc:chgData name="Ndayi, Viwe (Ms) (Summerstrand Campus North )" userId="0f8b2747-d90c-4939-a1e8-506d6cb5f405" providerId="ADAL" clId="{7BD8261A-1960-A544-BF90-AC40B9B1175C}" dt="2024-02-06T05:33:56.615" v="1725" actId="2696"/>
        <pc:sldMkLst>
          <pc:docMk/>
          <pc:sldMk cId="0" sldId="267"/>
        </pc:sldMkLst>
      </pc:sldChg>
      <pc:sldChg chg="modSp mod">
        <pc:chgData name="Ndayi, Viwe (Ms) (Summerstrand Campus North )" userId="0f8b2747-d90c-4939-a1e8-506d6cb5f405" providerId="ADAL" clId="{7BD8261A-1960-A544-BF90-AC40B9B1175C}" dt="2024-02-06T09:52:02.812" v="2160" actId="20577"/>
        <pc:sldMkLst>
          <pc:docMk/>
          <pc:sldMk cId="0" sldId="270"/>
        </pc:sldMkLst>
      </pc:sldChg>
      <pc:sldChg chg="modSp mod">
        <pc:chgData name="Ndayi, Viwe (Ms) (Summerstrand Campus North )" userId="0f8b2747-d90c-4939-a1e8-506d6cb5f405" providerId="ADAL" clId="{7BD8261A-1960-A544-BF90-AC40B9B1175C}" dt="2024-02-06T04:50:52.511" v="889" actId="20577"/>
        <pc:sldMkLst>
          <pc:docMk/>
          <pc:sldMk cId="395538138" sldId="271"/>
        </pc:sldMkLst>
      </pc:sldChg>
      <pc:sldChg chg="modSp mod">
        <pc:chgData name="Ndayi, Viwe (Ms) (Summerstrand Campus North )" userId="0f8b2747-d90c-4939-a1e8-506d6cb5f405" providerId="ADAL" clId="{7BD8261A-1960-A544-BF90-AC40B9B1175C}" dt="2024-02-06T05:40:06.231" v="1820" actId="20577"/>
        <pc:sldMkLst>
          <pc:docMk/>
          <pc:sldMk cId="1322288352" sldId="272"/>
        </pc:sldMkLst>
      </pc:sldChg>
      <pc:sldChg chg="modSp mod">
        <pc:chgData name="Ndayi, Viwe (Ms) (Summerstrand Campus North )" userId="0f8b2747-d90c-4939-a1e8-506d6cb5f405" providerId="ADAL" clId="{7BD8261A-1960-A544-BF90-AC40B9B1175C}" dt="2024-02-06T04:27:25.798" v="261" actId="20577"/>
        <pc:sldMkLst>
          <pc:docMk/>
          <pc:sldMk cId="1366185890" sldId="273"/>
        </pc:sldMkLst>
      </pc:sldChg>
      <pc:sldChg chg="del">
        <pc:chgData name="Ndayi, Viwe (Ms) (Summerstrand Campus North )" userId="0f8b2747-d90c-4939-a1e8-506d6cb5f405" providerId="ADAL" clId="{7BD8261A-1960-A544-BF90-AC40B9B1175C}" dt="2024-02-06T05:39:19.073" v="1805" actId="2696"/>
        <pc:sldMkLst>
          <pc:docMk/>
          <pc:sldMk cId="3974007848" sldId="275"/>
        </pc:sldMkLst>
      </pc:sldChg>
      <pc:sldChg chg="del">
        <pc:chgData name="Ndayi, Viwe (Ms) (Summerstrand Campus North )" userId="0f8b2747-d90c-4939-a1e8-506d6cb5f405" providerId="ADAL" clId="{7BD8261A-1960-A544-BF90-AC40B9B1175C}" dt="2024-02-06T05:45:58.331" v="2010" actId="2696"/>
        <pc:sldMkLst>
          <pc:docMk/>
          <pc:sldMk cId="3926019282" sldId="278"/>
        </pc:sldMkLst>
      </pc:sldChg>
      <pc:sldChg chg="del">
        <pc:chgData name="Ndayi, Viwe (Ms) (Summerstrand Campus North )" userId="0f8b2747-d90c-4939-a1e8-506d6cb5f405" providerId="ADAL" clId="{7BD8261A-1960-A544-BF90-AC40B9B1175C}" dt="2024-02-06T04:49:47.076" v="809" actId="2696"/>
        <pc:sldMkLst>
          <pc:docMk/>
          <pc:sldMk cId="1926787558" sldId="279"/>
        </pc:sldMkLst>
      </pc:sldChg>
      <pc:sldChg chg="addSp delSp modSp mod">
        <pc:chgData name="Ndayi, Viwe (Ms) (Summerstrand Campus North )" userId="0f8b2747-d90c-4939-a1e8-506d6cb5f405" providerId="ADAL" clId="{7BD8261A-1960-A544-BF90-AC40B9B1175C}" dt="2024-02-06T05:10:59.009" v="1592" actId="1076"/>
        <pc:sldMkLst>
          <pc:docMk/>
          <pc:sldMk cId="4062586345" sldId="280"/>
        </pc:sldMkLst>
      </pc:sldChg>
      <pc:sldChg chg="addSp delSp modSp mod">
        <pc:chgData name="Ndayi, Viwe (Ms) (Summerstrand Campus North )" userId="0f8b2747-d90c-4939-a1e8-506d6cb5f405" providerId="ADAL" clId="{7BD8261A-1960-A544-BF90-AC40B9B1175C}" dt="2024-02-06T04:48:16.918" v="808" actId="20577"/>
        <pc:sldMkLst>
          <pc:docMk/>
          <pc:sldMk cId="3839918501" sldId="282"/>
        </pc:sldMkLst>
      </pc:sldChg>
      <pc:sldChg chg="del">
        <pc:chgData name="Ndayi, Viwe (Ms) (Summerstrand Campus North )" userId="0f8b2747-d90c-4939-a1e8-506d6cb5f405" providerId="ADAL" clId="{7BD8261A-1960-A544-BF90-AC40B9B1175C}" dt="2024-02-06T05:33:51.242" v="1724" actId="2696"/>
        <pc:sldMkLst>
          <pc:docMk/>
          <pc:sldMk cId="3800083847" sldId="283"/>
        </pc:sldMkLst>
      </pc:sldChg>
      <pc:sldChg chg="add del">
        <pc:chgData name="Ndayi, Viwe (Ms) (Summerstrand Campus North )" userId="0f8b2747-d90c-4939-a1e8-506d6cb5f405" providerId="ADAL" clId="{7BD8261A-1960-A544-BF90-AC40B9B1175C}" dt="2024-02-06T05:33:45.518" v="1723" actId="2696"/>
        <pc:sldMkLst>
          <pc:docMk/>
          <pc:sldMk cId="1970247031" sldId="284"/>
        </pc:sldMkLst>
      </pc:sldChg>
      <pc:sldChg chg="addSp modSp add mod">
        <pc:chgData name="Ndayi, Viwe (Ms) (Summerstrand Campus North )" userId="0f8b2747-d90c-4939-a1e8-506d6cb5f405" providerId="ADAL" clId="{7BD8261A-1960-A544-BF90-AC40B9B1175C}" dt="2024-02-06T05:13:19.440" v="1594"/>
        <pc:sldMkLst>
          <pc:docMk/>
          <pc:sldMk cId="362564656" sldId="285"/>
        </pc:sldMkLst>
      </pc:sldChg>
      <pc:sldChg chg="addSp delSp modSp add mod">
        <pc:chgData name="Ndayi, Viwe (Ms) (Summerstrand Campus North )" userId="0f8b2747-d90c-4939-a1e8-506d6cb5f405" providerId="ADAL" clId="{7BD8261A-1960-A544-BF90-AC40B9B1175C}" dt="2024-02-06T09:55:42.049" v="2194" actId="113"/>
        <pc:sldMkLst>
          <pc:docMk/>
          <pc:sldMk cId="475673780" sldId="286"/>
        </pc:sldMkLst>
      </pc:sldChg>
      <pc:sldChg chg="addSp delSp modSp add mod">
        <pc:chgData name="Ndayi, Viwe (Ms) (Summerstrand Campus North )" userId="0f8b2747-d90c-4939-a1e8-506d6cb5f405" providerId="ADAL" clId="{7BD8261A-1960-A544-BF90-AC40B9B1175C}" dt="2024-02-06T05:21:37.875" v="1602"/>
        <pc:sldMkLst>
          <pc:docMk/>
          <pc:sldMk cId="668163850" sldId="287"/>
        </pc:sldMkLst>
      </pc:sldChg>
      <pc:sldChg chg="addSp delSp modSp add mod">
        <pc:chgData name="Ndayi, Viwe (Ms) (Summerstrand Campus North )" userId="0f8b2747-d90c-4939-a1e8-506d6cb5f405" providerId="ADAL" clId="{7BD8261A-1960-A544-BF90-AC40B9B1175C}" dt="2024-02-06T05:45:10.509" v="2009" actId="1076"/>
        <pc:sldMkLst>
          <pc:docMk/>
          <pc:sldMk cId="103070456" sldId="288"/>
        </pc:sldMkLst>
      </pc:sldChg>
      <pc:sldChg chg="addSp delSp modSp add mod">
        <pc:chgData name="Ndayi, Viwe (Ms) (Summerstrand Campus North )" userId="0f8b2747-d90c-4939-a1e8-506d6cb5f405" providerId="ADAL" clId="{7BD8261A-1960-A544-BF90-AC40B9B1175C}" dt="2024-02-06T05:48:16.389" v="2156" actId="1076"/>
        <pc:sldMkLst>
          <pc:docMk/>
          <pc:sldMk cId="3944135739" sldId="289"/>
        </pc:sldMkLst>
      </pc:sldChg>
      <pc:sldChg chg="addSp delSp modSp add mod">
        <pc:chgData name="Ndayi, Viwe (Ms) (Summerstrand Campus North )" userId="0f8b2747-d90c-4939-a1e8-506d6cb5f405" providerId="ADAL" clId="{7BD8261A-1960-A544-BF90-AC40B9B1175C}" dt="2024-02-06T10:07:00.881" v="2848" actId="115"/>
        <pc:sldMkLst>
          <pc:docMk/>
          <pc:sldMk cId="1096172161" sldId="290"/>
        </pc:sldMkLst>
      </pc:sldChg>
    </pc:docChg>
  </pc:docChgLst>
  <pc:docChgLst>
    <pc:chgData name="Ndayi, Viwe (Dr) (Summerstrand Campus North )" userId="0f8b2747-d90c-4939-a1e8-506d6cb5f405" providerId="ADAL" clId="{0E453054-0920-0144-864B-97883C3A19F7}"/>
    <pc:docChg chg="undo redo custSel addSld delSld modSld sldOrd">
      <pc:chgData name="Ndayi, Viwe (Dr) (Summerstrand Campus North )" userId="0f8b2747-d90c-4939-a1e8-506d6cb5f405" providerId="ADAL" clId="{0E453054-0920-0144-864B-97883C3A19F7}" dt="2025-02-26T05:26:42.786" v="1607" actId="14100"/>
      <pc:docMkLst>
        <pc:docMk/>
      </pc:docMkLst>
      <pc:sldChg chg="modSp mod">
        <pc:chgData name="Ndayi, Viwe (Dr) (Summerstrand Campus North )" userId="0f8b2747-d90c-4939-a1e8-506d6cb5f405" providerId="ADAL" clId="{0E453054-0920-0144-864B-97883C3A19F7}" dt="2025-02-26T05:22:05.330" v="1575" actId="113"/>
        <pc:sldMkLst>
          <pc:docMk/>
          <pc:sldMk cId="0" sldId="257"/>
        </pc:sldMkLst>
        <pc:spChg chg="mod">
          <ac:chgData name="Ndayi, Viwe (Dr) (Summerstrand Campus North )" userId="0f8b2747-d90c-4939-a1e8-506d6cb5f405" providerId="ADAL" clId="{0E453054-0920-0144-864B-97883C3A19F7}" dt="2025-02-26T05:22:05.330" v="1575" actId="113"/>
          <ac:spMkLst>
            <pc:docMk/>
            <pc:sldMk cId="0" sldId="257"/>
            <ac:spMk id="18435" creationId="{1EE9068A-3DC2-CB07-B566-F84EB73B0F1F}"/>
          </ac:spMkLst>
        </pc:spChg>
      </pc:sldChg>
      <pc:sldChg chg="del">
        <pc:chgData name="Ndayi, Viwe (Dr) (Summerstrand Campus North )" userId="0f8b2747-d90c-4939-a1e8-506d6cb5f405" providerId="ADAL" clId="{0E453054-0920-0144-864B-97883C3A19F7}" dt="2025-02-26T04:29:46.508" v="32" actId="2696"/>
        <pc:sldMkLst>
          <pc:docMk/>
          <pc:sldMk cId="0" sldId="259"/>
        </pc:sldMkLst>
      </pc:sldChg>
      <pc:sldChg chg="modSp mod">
        <pc:chgData name="Ndayi, Viwe (Dr) (Summerstrand Campus North )" userId="0f8b2747-d90c-4939-a1e8-506d6cb5f405" providerId="ADAL" clId="{0E453054-0920-0144-864B-97883C3A19F7}" dt="2025-02-26T04:29:36.779" v="31" actId="20577"/>
        <pc:sldMkLst>
          <pc:docMk/>
          <pc:sldMk cId="0" sldId="270"/>
        </pc:sldMkLst>
        <pc:spChg chg="mod">
          <ac:chgData name="Ndayi, Viwe (Dr) (Summerstrand Campus North )" userId="0f8b2747-d90c-4939-a1e8-506d6cb5f405" providerId="ADAL" clId="{0E453054-0920-0144-864B-97883C3A19F7}" dt="2025-02-26T04:29:36.779" v="31" actId="20577"/>
          <ac:spMkLst>
            <pc:docMk/>
            <pc:sldMk cId="0" sldId="270"/>
            <ac:spMk id="17411" creationId="{CE5FA72B-2A43-C6A5-2709-7808E3AD1302}"/>
          </ac:spMkLst>
        </pc:spChg>
      </pc:sldChg>
      <pc:sldChg chg="modSp mod">
        <pc:chgData name="Ndayi, Viwe (Dr) (Summerstrand Campus North )" userId="0f8b2747-d90c-4939-a1e8-506d6cb5f405" providerId="ADAL" clId="{0E453054-0920-0144-864B-97883C3A19F7}" dt="2025-02-26T05:16:12.943" v="1574" actId="20577"/>
        <pc:sldMkLst>
          <pc:docMk/>
          <pc:sldMk cId="395538138" sldId="271"/>
        </pc:sldMkLst>
        <pc:spChg chg="mod">
          <ac:chgData name="Ndayi, Viwe (Dr) (Summerstrand Campus North )" userId="0f8b2747-d90c-4939-a1e8-506d6cb5f405" providerId="ADAL" clId="{0E453054-0920-0144-864B-97883C3A19F7}" dt="2025-02-26T05:16:12.943" v="1574" actId="20577"/>
          <ac:spMkLst>
            <pc:docMk/>
            <pc:sldMk cId="395538138" sldId="271"/>
            <ac:spMk id="19458" creationId="{76C5341B-1677-2340-FF63-438ECE00661F}"/>
          </ac:spMkLst>
        </pc:spChg>
      </pc:sldChg>
      <pc:sldChg chg="del">
        <pc:chgData name="Ndayi, Viwe (Dr) (Summerstrand Campus North )" userId="0f8b2747-d90c-4939-a1e8-506d6cb5f405" providerId="ADAL" clId="{0E453054-0920-0144-864B-97883C3A19F7}" dt="2025-02-26T05:04:54.772" v="1217" actId="2696"/>
        <pc:sldMkLst>
          <pc:docMk/>
          <pc:sldMk cId="1322288352" sldId="272"/>
        </pc:sldMkLst>
      </pc:sldChg>
      <pc:sldChg chg="modSp mod">
        <pc:chgData name="Ndayi, Viwe (Dr) (Summerstrand Campus North )" userId="0f8b2747-d90c-4939-a1e8-506d6cb5f405" providerId="ADAL" clId="{0E453054-0920-0144-864B-97883C3A19F7}" dt="2025-02-26T04:30:53.743" v="178" actId="20577"/>
        <pc:sldMkLst>
          <pc:docMk/>
          <pc:sldMk cId="1366185890" sldId="273"/>
        </pc:sldMkLst>
        <pc:spChg chg="mod">
          <ac:chgData name="Ndayi, Viwe (Dr) (Summerstrand Campus North )" userId="0f8b2747-d90c-4939-a1e8-506d6cb5f405" providerId="ADAL" clId="{0E453054-0920-0144-864B-97883C3A19F7}" dt="2025-02-26T04:30:53.743" v="178" actId="20577"/>
          <ac:spMkLst>
            <pc:docMk/>
            <pc:sldMk cId="1366185890" sldId="273"/>
            <ac:spMk id="19459" creationId="{0875905A-3D64-4DAB-7880-47EA71A04F41}"/>
          </ac:spMkLst>
        </pc:spChg>
      </pc:sldChg>
      <pc:sldChg chg="del">
        <pc:chgData name="Ndayi, Viwe (Dr) (Summerstrand Campus North )" userId="0f8b2747-d90c-4939-a1e8-506d6cb5f405" providerId="ADAL" clId="{0E453054-0920-0144-864B-97883C3A19F7}" dt="2025-02-26T05:05:17.029" v="1241" actId="2696"/>
        <pc:sldMkLst>
          <pc:docMk/>
          <pc:sldMk cId="3839918501" sldId="282"/>
        </pc:sldMkLst>
      </pc:sldChg>
      <pc:sldChg chg="addSp delSp modSp mod">
        <pc:chgData name="Ndayi, Viwe (Dr) (Summerstrand Campus North )" userId="0f8b2747-d90c-4939-a1e8-506d6cb5f405" providerId="ADAL" clId="{0E453054-0920-0144-864B-97883C3A19F7}" dt="2025-02-26T05:26:42.786" v="1607" actId="14100"/>
        <pc:sldMkLst>
          <pc:docMk/>
          <pc:sldMk cId="2554761475" sldId="291"/>
        </pc:sldMkLst>
        <pc:spChg chg="del mod">
          <ac:chgData name="Ndayi, Viwe (Dr) (Summerstrand Campus North )" userId="0f8b2747-d90c-4939-a1e8-506d6cb5f405" providerId="ADAL" clId="{0E453054-0920-0144-864B-97883C3A19F7}" dt="2025-02-26T05:24:53.279" v="1584" actId="21"/>
          <ac:spMkLst>
            <pc:docMk/>
            <pc:sldMk cId="2554761475" sldId="291"/>
            <ac:spMk id="3" creationId="{3F287254-AFD7-C2CF-5035-723ED14EB40F}"/>
          </ac:spMkLst>
        </pc:spChg>
        <pc:spChg chg="add del">
          <ac:chgData name="Ndayi, Viwe (Dr) (Summerstrand Campus North )" userId="0f8b2747-d90c-4939-a1e8-506d6cb5f405" providerId="ADAL" clId="{0E453054-0920-0144-864B-97883C3A19F7}" dt="2025-02-26T05:22:28.691" v="1578" actId="478"/>
          <ac:spMkLst>
            <pc:docMk/>
            <pc:sldMk cId="2554761475" sldId="291"/>
            <ac:spMk id="4" creationId="{B0DDFCA5-9FF3-2980-7B1E-72C5DCCB539D}"/>
          </ac:spMkLst>
        </pc:spChg>
        <pc:spChg chg="mod">
          <ac:chgData name="Ndayi, Viwe (Dr) (Summerstrand Campus North )" userId="0f8b2747-d90c-4939-a1e8-506d6cb5f405" providerId="ADAL" clId="{0E453054-0920-0144-864B-97883C3A19F7}" dt="2025-02-26T04:52:34.327" v="818" actId="20577"/>
          <ac:spMkLst>
            <pc:docMk/>
            <pc:sldMk cId="2554761475" sldId="291"/>
            <ac:spMk id="20482" creationId="{6D0AF73B-8A2A-C4EF-FD98-8B311CEFD329}"/>
          </ac:spMkLst>
        </pc:spChg>
        <pc:graphicFrameChg chg="add mod">
          <ac:chgData name="Ndayi, Viwe (Dr) (Summerstrand Campus North )" userId="0f8b2747-d90c-4939-a1e8-506d6cb5f405" providerId="ADAL" clId="{0E453054-0920-0144-864B-97883C3A19F7}" dt="2025-02-26T05:26:42.786" v="1607" actId="14100"/>
          <ac:graphicFrameMkLst>
            <pc:docMk/>
            <pc:sldMk cId="2554761475" sldId="291"/>
            <ac:graphicFrameMk id="2" creationId="{457C2087-FBC2-794B-D332-7A9C195FA52C}"/>
          </ac:graphicFrameMkLst>
        </pc:graphicFrameChg>
      </pc:sldChg>
      <pc:sldChg chg="addSp delSp modSp del mod">
        <pc:chgData name="Ndayi, Viwe (Dr) (Summerstrand Campus North )" userId="0f8b2747-d90c-4939-a1e8-506d6cb5f405" providerId="ADAL" clId="{0E453054-0920-0144-864B-97883C3A19F7}" dt="2025-02-26T04:59:10.877" v="1013" actId="2696"/>
        <pc:sldMkLst>
          <pc:docMk/>
          <pc:sldMk cId="4137131134" sldId="293"/>
        </pc:sldMkLst>
        <pc:spChg chg="mod">
          <ac:chgData name="Ndayi, Viwe (Dr) (Summerstrand Campus North )" userId="0f8b2747-d90c-4939-a1e8-506d6cb5f405" providerId="ADAL" clId="{0E453054-0920-0144-864B-97883C3A19F7}" dt="2025-02-26T04:56:00.598" v="992" actId="20577"/>
          <ac:spMkLst>
            <pc:docMk/>
            <pc:sldMk cId="4137131134" sldId="293"/>
            <ac:spMk id="2" creationId="{80BA78B6-F57D-D67A-0AC6-D9708DEBE82C}"/>
          </ac:spMkLst>
        </pc:spChg>
        <pc:spChg chg="del">
          <ac:chgData name="Ndayi, Viwe (Dr) (Summerstrand Campus North )" userId="0f8b2747-d90c-4939-a1e8-506d6cb5f405" providerId="ADAL" clId="{0E453054-0920-0144-864B-97883C3A19F7}" dt="2025-02-26T04:56:03.815" v="993" actId="478"/>
          <ac:spMkLst>
            <pc:docMk/>
            <pc:sldMk cId="4137131134" sldId="293"/>
            <ac:spMk id="3" creationId="{15F01BB3-900D-F39B-C1A7-1C75B6941118}"/>
          </ac:spMkLst>
        </pc:spChg>
        <pc:spChg chg="add del">
          <ac:chgData name="Ndayi, Viwe (Dr) (Summerstrand Campus North )" userId="0f8b2747-d90c-4939-a1e8-506d6cb5f405" providerId="ADAL" clId="{0E453054-0920-0144-864B-97883C3A19F7}" dt="2025-02-26T04:56:50.997" v="1001" actId="478"/>
          <ac:spMkLst>
            <pc:docMk/>
            <pc:sldMk cId="4137131134" sldId="293"/>
            <ac:spMk id="5" creationId="{F2E37CEA-0ECD-48E3-F2CA-CE5C7A1CA774}"/>
          </ac:spMkLst>
        </pc:spChg>
        <pc:grpChg chg="del">
          <ac:chgData name="Ndayi, Viwe (Dr) (Summerstrand Campus North )" userId="0f8b2747-d90c-4939-a1e8-506d6cb5f405" providerId="ADAL" clId="{0E453054-0920-0144-864B-97883C3A19F7}" dt="2025-02-26T04:56:06.134" v="995" actId="478"/>
          <ac:grpSpMkLst>
            <pc:docMk/>
            <pc:sldMk cId="4137131134" sldId="293"/>
            <ac:grpSpMk id="17" creationId="{5C39F2AD-5E59-D8F9-6DD8-14B42EF404BB}"/>
          </ac:grpSpMkLst>
        </pc:grpChg>
        <pc:grpChg chg="del">
          <ac:chgData name="Ndayi, Viwe (Dr) (Summerstrand Campus North )" userId="0f8b2747-d90c-4939-a1e8-506d6cb5f405" providerId="ADAL" clId="{0E453054-0920-0144-864B-97883C3A19F7}" dt="2025-02-26T04:56:05.095" v="994" actId="478"/>
          <ac:grpSpMkLst>
            <pc:docMk/>
            <pc:sldMk cId="4137131134" sldId="293"/>
            <ac:grpSpMk id="20" creationId="{C8E39E05-63C3-3D6E-B80C-89E953E1A97D}"/>
          </ac:grpSpMkLst>
        </pc:grpChg>
        <pc:grpChg chg="del">
          <ac:chgData name="Ndayi, Viwe (Dr) (Summerstrand Campus North )" userId="0f8b2747-d90c-4939-a1e8-506d6cb5f405" providerId="ADAL" clId="{0E453054-0920-0144-864B-97883C3A19F7}" dt="2025-02-26T04:56:07.159" v="996" actId="478"/>
          <ac:grpSpMkLst>
            <pc:docMk/>
            <pc:sldMk cId="4137131134" sldId="293"/>
            <ac:grpSpMk id="26" creationId="{30B32D24-A020-025F-E1AB-9979D461913D}"/>
          </ac:grpSpMkLst>
        </pc:grpChg>
        <pc:graphicFrameChg chg="add mod">
          <ac:chgData name="Ndayi, Viwe (Dr) (Summerstrand Campus North )" userId="0f8b2747-d90c-4939-a1e8-506d6cb5f405" providerId="ADAL" clId="{0E453054-0920-0144-864B-97883C3A19F7}" dt="2025-02-26T04:56:40.359" v="999"/>
          <ac:graphicFrameMkLst>
            <pc:docMk/>
            <pc:sldMk cId="4137131134" sldId="293"/>
            <ac:graphicFrameMk id="6" creationId="{03589DC5-A6BF-47C8-1396-2A125368FD5A}"/>
          </ac:graphicFrameMkLst>
        </pc:graphicFrameChg>
        <pc:graphicFrameChg chg="add mod">
          <ac:chgData name="Ndayi, Viwe (Dr) (Summerstrand Campus North )" userId="0f8b2747-d90c-4939-a1e8-506d6cb5f405" providerId="ADAL" clId="{0E453054-0920-0144-864B-97883C3A19F7}" dt="2025-02-26T04:57:07.816" v="1005" actId="14100"/>
          <ac:graphicFrameMkLst>
            <pc:docMk/>
            <pc:sldMk cId="4137131134" sldId="293"/>
            <ac:graphicFrameMk id="7" creationId="{81C750B9-25E0-4D88-F4B0-B8EC52D30F6B}"/>
          </ac:graphicFrameMkLst>
        </pc:graphicFrameChg>
      </pc:sldChg>
      <pc:sldChg chg="del">
        <pc:chgData name="Ndayi, Viwe (Dr) (Summerstrand Campus North )" userId="0f8b2747-d90c-4939-a1e8-506d6cb5f405" providerId="ADAL" clId="{0E453054-0920-0144-864B-97883C3A19F7}" dt="2025-02-26T04:39:10.216" v="248" actId="2696"/>
        <pc:sldMkLst>
          <pc:docMk/>
          <pc:sldMk cId="1297024585" sldId="296"/>
        </pc:sldMkLst>
      </pc:sldChg>
      <pc:sldChg chg="del">
        <pc:chgData name="Ndayi, Viwe (Dr) (Summerstrand Campus North )" userId="0f8b2747-d90c-4939-a1e8-506d6cb5f405" providerId="ADAL" clId="{0E453054-0920-0144-864B-97883C3A19F7}" dt="2025-02-26T04:39:15.784" v="249" actId="2696"/>
        <pc:sldMkLst>
          <pc:docMk/>
          <pc:sldMk cId="2822329210" sldId="297"/>
        </pc:sldMkLst>
      </pc:sldChg>
      <pc:sldChg chg="addSp delSp modSp mod">
        <pc:chgData name="Ndayi, Viwe (Dr) (Summerstrand Campus North )" userId="0f8b2747-d90c-4939-a1e8-506d6cb5f405" providerId="ADAL" clId="{0E453054-0920-0144-864B-97883C3A19F7}" dt="2025-02-26T05:26:20.449" v="1605" actId="1076"/>
        <pc:sldMkLst>
          <pc:docMk/>
          <pc:sldMk cId="1980512553" sldId="298"/>
        </pc:sldMkLst>
        <pc:spChg chg="add mod">
          <ac:chgData name="Ndayi, Viwe (Dr) (Summerstrand Campus North )" userId="0f8b2747-d90c-4939-a1e8-506d6cb5f405" providerId="ADAL" clId="{0E453054-0920-0144-864B-97883C3A19F7}" dt="2025-02-26T05:26:20.449" v="1605" actId="1076"/>
          <ac:spMkLst>
            <pc:docMk/>
            <pc:sldMk cId="1980512553" sldId="298"/>
            <ac:spMk id="2" creationId="{FC2CD355-6B9D-CAED-2417-90D753292FE0}"/>
          </ac:spMkLst>
        </pc:spChg>
        <pc:spChg chg="add del mod">
          <ac:chgData name="Ndayi, Viwe (Dr) (Summerstrand Campus North )" userId="0f8b2747-d90c-4939-a1e8-506d6cb5f405" providerId="ADAL" clId="{0E453054-0920-0144-864B-97883C3A19F7}" dt="2025-02-26T05:25:46.305" v="1590" actId="478"/>
          <ac:spMkLst>
            <pc:docMk/>
            <pc:sldMk cId="1980512553" sldId="298"/>
            <ac:spMk id="3" creationId="{2FFF96B6-309B-6491-74DB-B1A22C715712}"/>
          </ac:spMkLst>
        </pc:spChg>
        <pc:spChg chg="del mod">
          <ac:chgData name="Ndayi, Viwe (Dr) (Summerstrand Campus North )" userId="0f8b2747-d90c-4939-a1e8-506d6cb5f405" providerId="ADAL" clId="{0E453054-0920-0144-864B-97883C3A19F7}" dt="2025-02-26T05:25:37.767" v="1588" actId="478"/>
          <ac:spMkLst>
            <pc:docMk/>
            <pc:sldMk cId="1980512553" sldId="298"/>
            <ac:spMk id="20482" creationId="{99D0F186-616D-5009-1194-16E6B1447798}"/>
          </ac:spMkLst>
        </pc:spChg>
      </pc:sldChg>
      <pc:sldChg chg="addSp delSp modSp mod">
        <pc:chgData name="Ndayi, Viwe (Dr) (Summerstrand Campus North )" userId="0f8b2747-d90c-4939-a1e8-506d6cb5f405" providerId="ADAL" clId="{0E453054-0920-0144-864B-97883C3A19F7}" dt="2025-02-26T04:38:42.729" v="247" actId="1076"/>
        <pc:sldMkLst>
          <pc:docMk/>
          <pc:sldMk cId="755593021" sldId="299"/>
        </pc:sldMkLst>
        <pc:spChg chg="mod">
          <ac:chgData name="Ndayi, Viwe (Dr) (Summerstrand Campus North )" userId="0f8b2747-d90c-4939-a1e8-506d6cb5f405" providerId="ADAL" clId="{0E453054-0920-0144-864B-97883C3A19F7}" dt="2025-02-26T04:36:11.325" v="226" actId="1076"/>
          <ac:spMkLst>
            <pc:docMk/>
            <pc:sldMk cId="755593021" sldId="299"/>
            <ac:spMk id="20483" creationId="{C931A824-D4A1-1866-3223-21F66CBE2314}"/>
          </ac:spMkLst>
        </pc:spChg>
        <pc:picChg chg="add mod">
          <ac:chgData name="Ndayi, Viwe (Dr) (Summerstrand Campus North )" userId="0f8b2747-d90c-4939-a1e8-506d6cb5f405" providerId="ADAL" clId="{0E453054-0920-0144-864B-97883C3A19F7}" dt="2025-02-26T04:38:11.727" v="241" actId="1076"/>
          <ac:picMkLst>
            <pc:docMk/>
            <pc:sldMk cId="755593021" sldId="299"/>
            <ac:picMk id="3" creationId="{8F37ECAF-A0D0-D14D-E4A4-86265DEF2657}"/>
          </ac:picMkLst>
        </pc:picChg>
        <pc:picChg chg="del">
          <ac:chgData name="Ndayi, Viwe (Dr) (Summerstrand Campus North )" userId="0f8b2747-d90c-4939-a1e8-506d6cb5f405" providerId="ADAL" clId="{0E453054-0920-0144-864B-97883C3A19F7}" dt="2025-02-26T04:31:05.107" v="180" actId="478"/>
          <ac:picMkLst>
            <pc:docMk/>
            <pc:sldMk cId="755593021" sldId="299"/>
            <ac:picMk id="5" creationId="{68AE114C-F2BD-7E15-CFEE-4047F2B08B3C}"/>
          </ac:picMkLst>
        </pc:picChg>
        <pc:picChg chg="add del mod">
          <ac:chgData name="Ndayi, Viwe (Dr) (Summerstrand Campus North )" userId="0f8b2747-d90c-4939-a1e8-506d6cb5f405" providerId="ADAL" clId="{0E453054-0920-0144-864B-97883C3A19F7}" dt="2025-02-26T04:36:27.879" v="228" actId="478"/>
          <ac:picMkLst>
            <pc:docMk/>
            <pc:sldMk cId="755593021" sldId="299"/>
            <ac:picMk id="6" creationId="{F48B2942-28B6-9A90-DBB2-58583A5F75E2}"/>
          </ac:picMkLst>
        </pc:picChg>
        <pc:picChg chg="del">
          <ac:chgData name="Ndayi, Viwe (Dr) (Summerstrand Campus North )" userId="0f8b2747-d90c-4939-a1e8-506d6cb5f405" providerId="ADAL" clId="{0E453054-0920-0144-864B-97883C3A19F7}" dt="2025-02-26T04:31:03.534" v="179" actId="478"/>
          <ac:picMkLst>
            <pc:docMk/>
            <pc:sldMk cId="755593021" sldId="299"/>
            <ac:picMk id="7" creationId="{F8098228-E0E1-CD7D-2B5E-48F466FE5A10}"/>
          </ac:picMkLst>
        </pc:picChg>
        <pc:picChg chg="add del mod">
          <ac:chgData name="Ndayi, Viwe (Dr) (Summerstrand Campus North )" userId="0f8b2747-d90c-4939-a1e8-506d6cb5f405" providerId="ADAL" clId="{0E453054-0920-0144-864B-97883C3A19F7}" dt="2025-02-26T04:34:01.583" v="212" actId="478"/>
          <ac:picMkLst>
            <pc:docMk/>
            <pc:sldMk cId="755593021" sldId="299"/>
            <ac:picMk id="9" creationId="{65A49EB9-FE12-8AB5-4BDC-2BFBA49DD017}"/>
          </ac:picMkLst>
        </pc:picChg>
        <pc:picChg chg="add del mod">
          <ac:chgData name="Ndayi, Viwe (Dr) (Summerstrand Campus North )" userId="0f8b2747-d90c-4939-a1e8-506d6cb5f405" providerId="ADAL" clId="{0E453054-0920-0144-864B-97883C3A19F7}" dt="2025-02-26T04:36:39.969" v="230" actId="478"/>
          <ac:picMkLst>
            <pc:docMk/>
            <pc:sldMk cId="755593021" sldId="299"/>
            <ac:picMk id="11" creationId="{1EE2CDFE-1C45-EB68-8D90-366377D30A30}"/>
          </ac:picMkLst>
        </pc:picChg>
        <pc:picChg chg="add del mod">
          <ac:chgData name="Ndayi, Viwe (Dr) (Summerstrand Campus North )" userId="0f8b2747-d90c-4939-a1e8-506d6cb5f405" providerId="ADAL" clId="{0E453054-0920-0144-864B-97883C3A19F7}" dt="2025-02-26T04:34:42.661" v="220" actId="478"/>
          <ac:picMkLst>
            <pc:docMk/>
            <pc:sldMk cId="755593021" sldId="299"/>
            <ac:picMk id="13" creationId="{3897A44A-D5F8-389F-C34C-E99E02B635C7}"/>
          </ac:picMkLst>
        </pc:picChg>
        <pc:picChg chg="add mod">
          <ac:chgData name="Ndayi, Viwe (Dr) (Summerstrand Campus North )" userId="0f8b2747-d90c-4939-a1e8-506d6cb5f405" providerId="ADAL" clId="{0E453054-0920-0144-864B-97883C3A19F7}" dt="2025-02-26T04:38:09.312" v="240" actId="1076"/>
          <ac:picMkLst>
            <pc:docMk/>
            <pc:sldMk cId="755593021" sldId="299"/>
            <ac:picMk id="15" creationId="{018C294B-5838-9E4B-26E4-1C7DAEEF9C7B}"/>
          </ac:picMkLst>
        </pc:picChg>
        <pc:picChg chg="add mod">
          <ac:chgData name="Ndayi, Viwe (Dr) (Summerstrand Campus North )" userId="0f8b2747-d90c-4939-a1e8-506d6cb5f405" providerId="ADAL" clId="{0E453054-0920-0144-864B-97883C3A19F7}" dt="2025-02-26T04:38:42.729" v="247" actId="1076"/>
          <ac:picMkLst>
            <pc:docMk/>
            <pc:sldMk cId="755593021" sldId="299"/>
            <ac:picMk id="17" creationId="{CAD3CA10-EC85-C3C9-F249-CD737759CB91}"/>
          </ac:picMkLst>
        </pc:picChg>
        <pc:picChg chg="add del mod">
          <ac:chgData name="Ndayi, Viwe (Dr) (Summerstrand Campus North )" userId="0f8b2747-d90c-4939-a1e8-506d6cb5f405" providerId="ADAL" clId="{0E453054-0920-0144-864B-97883C3A19F7}" dt="2025-02-26T04:37:10.044" v="235" actId="478"/>
          <ac:picMkLst>
            <pc:docMk/>
            <pc:sldMk cId="755593021" sldId="299"/>
            <ac:picMk id="19" creationId="{728DBB6F-DE40-809F-A19F-3297ED19996F}"/>
          </ac:picMkLst>
        </pc:picChg>
        <pc:picChg chg="add mod">
          <ac:chgData name="Ndayi, Viwe (Dr) (Summerstrand Campus North )" userId="0f8b2747-d90c-4939-a1e8-506d6cb5f405" providerId="ADAL" clId="{0E453054-0920-0144-864B-97883C3A19F7}" dt="2025-02-26T04:38:32.125" v="246" actId="1076"/>
          <ac:picMkLst>
            <pc:docMk/>
            <pc:sldMk cId="755593021" sldId="299"/>
            <ac:picMk id="21" creationId="{6CC932A6-071A-9665-00B5-0F9DD0C60561}"/>
          </ac:picMkLst>
        </pc:picChg>
        <pc:picChg chg="add mod">
          <ac:chgData name="Ndayi, Viwe (Dr) (Summerstrand Campus North )" userId="0f8b2747-d90c-4939-a1e8-506d6cb5f405" providerId="ADAL" clId="{0E453054-0920-0144-864B-97883C3A19F7}" dt="2025-02-26T04:38:25.213" v="245" actId="1076"/>
          <ac:picMkLst>
            <pc:docMk/>
            <pc:sldMk cId="755593021" sldId="299"/>
            <ac:picMk id="23" creationId="{E6ADA20C-94C9-57A4-D013-2E75185ADFD8}"/>
          </ac:picMkLst>
        </pc:picChg>
      </pc:sldChg>
      <pc:sldChg chg="del">
        <pc:chgData name="Ndayi, Viwe (Dr) (Summerstrand Campus North )" userId="0f8b2747-d90c-4939-a1e8-506d6cb5f405" providerId="ADAL" clId="{0E453054-0920-0144-864B-97883C3A19F7}" dt="2025-02-26T04:39:22.824" v="250" actId="2696"/>
        <pc:sldMkLst>
          <pc:docMk/>
          <pc:sldMk cId="1598544118" sldId="304"/>
        </pc:sldMkLst>
      </pc:sldChg>
      <pc:sldChg chg="modSp mod">
        <pc:chgData name="Ndayi, Viwe (Dr) (Summerstrand Campus North )" userId="0f8b2747-d90c-4939-a1e8-506d6cb5f405" providerId="ADAL" clId="{0E453054-0920-0144-864B-97883C3A19F7}" dt="2025-02-26T04:55:51.247" v="972" actId="20577"/>
        <pc:sldMkLst>
          <pc:docMk/>
          <pc:sldMk cId="4019570378" sldId="305"/>
        </pc:sldMkLst>
        <pc:spChg chg="mod">
          <ac:chgData name="Ndayi, Viwe (Dr) (Summerstrand Campus North )" userId="0f8b2747-d90c-4939-a1e8-506d6cb5f405" providerId="ADAL" clId="{0E453054-0920-0144-864B-97883C3A19F7}" dt="2025-02-26T04:55:51.247" v="972" actId="20577"/>
          <ac:spMkLst>
            <pc:docMk/>
            <pc:sldMk cId="4019570378" sldId="305"/>
            <ac:spMk id="19459" creationId="{6EF68ABC-9A53-4E97-463B-B946B6E22643}"/>
          </ac:spMkLst>
        </pc:spChg>
      </pc:sldChg>
      <pc:sldChg chg="del">
        <pc:chgData name="Ndayi, Viwe (Dr) (Summerstrand Campus North )" userId="0f8b2747-d90c-4939-a1e8-506d6cb5f405" providerId="ADAL" clId="{0E453054-0920-0144-864B-97883C3A19F7}" dt="2025-02-26T04:58:18.636" v="1006" actId="2696"/>
        <pc:sldMkLst>
          <pc:docMk/>
          <pc:sldMk cId="2765854913" sldId="306"/>
        </pc:sldMkLst>
      </pc:sldChg>
      <pc:sldChg chg="del">
        <pc:chgData name="Ndayi, Viwe (Dr) (Summerstrand Campus North )" userId="0f8b2747-d90c-4939-a1e8-506d6cb5f405" providerId="ADAL" clId="{0E453054-0920-0144-864B-97883C3A19F7}" dt="2025-02-26T05:05:24.223" v="1243" actId="2696"/>
        <pc:sldMkLst>
          <pc:docMk/>
          <pc:sldMk cId="4072914342" sldId="309"/>
        </pc:sldMkLst>
      </pc:sldChg>
      <pc:sldChg chg="del">
        <pc:chgData name="Ndayi, Viwe (Dr) (Summerstrand Campus North )" userId="0f8b2747-d90c-4939-a1e8-506d6cb5f405" providerId="ADAL" clId="{0E453054-0920-0144-864B-97883C3A19F7}" dt="2025-02-26T05:05:20.623" v="1242" actId="2696"/>
        <pc:sldMkLst>
          <pc:docMk/>
          <pc:sldMk cId="3381594364" sldId="310"/>
        </pc:sldMkLst>
      </pc:sldChg>
      <pc:sldChg chg="addSp delSp modSp add mod">
        <pc:chgData name="Ndayi, Viwe (Dr) (Summerstrand Campus North )" userId="0f8b2747-d90c-4939-a1e8-506d6cb5f405" providerId="ADAL" clId="{0E453054-0920-0144-864B-97883C3A19F7}" dt="2025-02-26T04:52:02.722" v="777" actId="255"/>
        <pc:sldMkLst>
          <pc:docMk/>
          <pc:sldMk cId="3634095140" sldId="311"/>
        </pc:sldMkLst>
        <pc:spChg chg="add mod">
          <ac:chgData name="Ndayi, Viwe (Dr) (Summerstrand Campus North )" userId="0f8b2747-d90c-4939-a1e8-506d6cb5f405" providerId="ADAL" clId="{0E453054-0920-0144-864B-97883C3A19F7}" dt="2025-02-26T04:44:11.897" v="486" actId="13822"/>
          <ac:spMkLst>
            <pc:docMk/>
            <pc:sldMk cId="3634095140" sldId="311"/>
            <ac:spMk id="2" creationId="{4AC4066D-3101-F50A-1E69-F5172A631715}"/>
          </ac:spMkLst>
        </pc:spChg>
        <pc:spChg chg="del">
          <ac:chgData name="Ndayi, Viwe (Dr) (Summerstrand Campus North )" userId="0f8b2747-d90c-4939-a1e8-506d6cb5f405" providerId="ADAL" clId="{0E453054-0920-0144-864B-97883C3A19F7}" dt="2025-02-26T04:40:55.937" v="252" actId="478"/>
          <ac:spMkLst>
            <pc:docMk/>
            <pc:sldMk cId="3634095140" sldId="311"/>
            <ac:spMk id="20482" creationId="{66F0411F-02C9-F3FC-89CF-0A733C815B8F}"/>
          </ac:spMkLst>
        </pc:spChg>
        <pc:graphicFrameChg chg="add mod">
          <ac:chgData name="Ndayi, Viwe (Dr) (Summerstrand Campus North )" userId="0f8b2747-d90c-4939-a1e8-506d6cb5f405" providerId="ADAL" clId="{0E453054-0920-0144-864B-97883C3A19F7}" dt="2025-02-26T04:41:28.270" v="253"/>
          <ac:graphicFrameMkLst>
            <pc:docMk/>
            <pc:sldMk cId="3634095140" sldId="311"/>
            <ac:graphicFrameMk id="3" creationId="{013B927A-2992-BCA9-C9E6-FECC6B491940}"/>
          </ac:graphicFrameMkLst>
        </pc:graphicFrameChg>
        <pc:graphicFrameChg chg="add mod modGraphic">
          <ac:chgData name="Ndayi, Viwe (Dr) (Summerstrand Campus North )" userId="0f8b2747-d90c-4939-a1e8-506d6cb5f405" providerId="ADAL" clId="{0E453054-0920-0144-864B-97883C3A19F7}" dt="2025-02-26T04:52:02.722" v="777" actId="255"/>
          <ac:graphicFrameMkLst>
            <pc:docMk/>
            <pc:sldMk cId="3634095140" sldId="311"/>
            <ac:graphicFrameMk id="4" creationId="{EB15D62D-2B3B-FD3B-C5D1-BE992DC27F6D}"/>
          </ac:graphicFrameMkLst>
        </pc:graphicFrameChg>
      </pc:sldChg>
      <pc:sldChg chg="modSp add">
        <pc:chgData name="Ndayi, Viwe (Dr) (Summerstrand Campus North )" userId="0f8b2747-d90c-4939-a1e8-506d6cb5f405" providerId="ADAL" clId="{0E453054-0920-0144-864B-97883C3A19F7}" dt="2025-02-26T05:01:53.606" v="1087" actId="20577"/>
        <pc:sldMkLst>
          <pc:docMk/>
          <pc:sldMk cId="3229695562" sldId="312"/>
        </pc:sldMkLst>
        <pc:graphicFrameChg chg="mod">
          <ac:chgData name="Ndayi, Viwe (Dr) (Summerstrand Campus North )" userId="0f8b2747-d90c-4939-a1e8-506d6cb5f405" providerId="ADAL" clId="{0E453054-0920-0144-864B-97883C3A19F7}" dt="2025-02-26T05:01:53.606" v="1087" actId="20577"/>
          <ac:graphicFrameMkLst>
            <pc:docMk/>
            <pc:sldMk cId="3229695562" sldId="312"/>
            <ac:graphicFrameMk id="7" creationId="{E327E380-824B-DE47-CDBB-D8A78756DEE4}"/>
          </ac:graphicFrameMkLst>
        </pc:graphicFrameChg>
      </pc:sldChg>
      <pc:sldChg chg="addSp delSp modSp add mod">
        <pc:chgData name="Ndayi, Viwe (Dr) (Summerstrand Campus North )" userId="0f8b2747-d90c-4939-a1e8-506d6cb5f405" providerId="ADAL" clId="{0E453054-0920-0144-864B-97883C3A19F7}" dt="2025-02-26T05:14:24.283" v="1530" actId="20577"/>
        <pc:sldMkLst>
          <pc:docMk/>
          <pc:sldMk cId="3573177457" sldId="313"/>
        </pc:sldMkLst>
        <pc:spChg chg="mod">
          <ac:chgData name="Ndayi, Viwe (Dr) (Summerstrand Campus North )" userId="0f8b2747-d90c-4939-a1e8-506d6cb5f405" providerId="ADAL" clId="{0E453054-0920-0144-864B-97883C3A19F7}" dt="2025-02-26T04:59:21.475" v="1026" actId="20577"/>
          <ac:spMkLst>
            <pc:docMk/>
            <pc:sldMk cId="3573177457" sldId="313"/>
            <ac:spMk id="2" creationId="{6C7E9E73-0BFE-C91C-299A-489F3994B764}"/>
          </ac:spMkLst>
        </pc:spChg>
        <pc:graphicFrameChg chg="add mod">
          <ac:chgData name="Ndayi, Viwe (Dr) (Summerstrand Campus North )" userId="0f8b2747-d90c-4939-a1e8-506d6cb5f405" providerId="ADAL" clId="{0E453054-0920-0144-864B-97883C3A19F7}" dt="2025-02-26T05:14:24.283" v="1530" actId="20577"/>
          <ac:graphicFrameMkLst>
            <pc:docMk/>
            <pc:sldMk cId="3573177457" sldId="313"/>
            <ac:graphicFrameMk id="3" creationId="{7962DB66-1704-B2B9-D071-6998C84C69F8}"/>
          </ac:graphicFrameMkLst>
        </pc:graphicFrameChg>
        <pc:graphicFrameChg chg="del">
          <ac:chgData name="Ndayi, Viwe (Dr) (Summerstrand Campus North )" userId="0f8b2747-d90c-4939-a1e8-506d6cb5f405" providerId="ADAL" clId="{0E453054-0920-0144-864B-97883C3A19F7}" dt="2025-02-26T04:59:46.930" v="1027" actId="478"/>
          <ac:graphicFrameMkLst>
            <pc:docMk/>
            <pc:sldMk cId="3573177457" sldId="313"/>
            <ac:graphicFrameMk id="7" creationId="{B626C904-C6B2-A121-7C40-4E0CDC961E64}"/>
          </ac:graphicFrameMkLst>
        </pc:graphicFrameChg>
      </pc:sldChg>
      <pc:sldChg chg="addSp delSp modSp add del mod ord">
        <pc:chgData name="Ndayi, Viwe (Dr) (Summerstrand Campus North )" userId="0f8b2747-d90c-4939-a1e8-506d6cb5f405" providerId="ADAL" clId="{0E453054-0920-0144-864B-97883C3A19F7}" dt="2025-02-26T05:15:16.182" v="1572" actId="20577"/>
        <pc:sldMkLst>
          <pc:docMk/>
          <pc:sldMk cId="3604601884" sldId="314"/>
        </pc:sldMkLst>
        <pc:spChg chg="mod">
          <ac:chgData name="Ndayi, Viwe (Dr) (Summerstrand Campus North )" userId="0f8b2747-d90c-4939-a1e8-506d6cb5f405" providerId="ADAL" clId="{0E453054-0920-0144-864B-97883C3A19F7}" dt="2025-02-26T05:05:06.627" v="1238" actId="20577"/>
          <ac:spMkLst>
            <pc:docMk/>
            <pc:sldMk cId="3604601884" sldId="314"/>
            <ac:spMk id="2" creationId="{B45B8B34-D01E-0C55-B916-0AAE907147A0}"/>
          </ac:spMkLst>
        </pc:spChg>
        <pc:spChg chg="add mod">
          <ac:chgData name="Ndayi, Viwe (Dr) (Summerstrand Campus North )" userId="0f8b2747-d90c-4939-a1e8-506d6cb5f405" providerId="ADAL" clId="{0E453054-0920-0144-864B-97883C3A19F7}" dt="2025-02-26T05:05:55.981" v="1245"/>
          <ac:spMkLst>
            <pc:docMk/>
            <pc:sldMk cId="3604601884" sldId="314"/>
            <ac:spMk id="5" creationId="{8C163584-DB7D-9CDE-CF9C-A099E240DAC1}"/>
          </ac:spMkLst>
        </pc:spChg>
        <pc:spChg chg="add mod">
          <ac:chgData name="Ndayi, Viwe (Dr) (Summerstrand Campus North )" userId="0f8b2747-d90c-4939-a1e8-506d6cb5f405" providerId="ADAL" clId="{0E453054-0920-0144-864B-97883C3A19F7}" dt="2025-02-26T05:05:55.981" v="1245"/>
          <ac:spMkLst>
            <pc:docMk/>
            <pc:sldMk cId="3604601884" sldId="314"/>
            <ac:spMk id="6" creationId="{4B87692F-861E-20B6-AF2B-F0699055B3E9}"/>
          </ac:spMkLst>
        </pc:spChg>
        <pc:grpChg chg="add mod">
          <ac:chgData name="Ndayi, Viwe (Dr) (Summerstrand Campus North )" userId="0f8b2747-d90c-4939-a1e8-506d6cb5f405" providerId="ADAL" clId="{0E453054-0920-0144-864B-97883C3A19F7}" dt="2025-02-26T05:05:55.981" v="1245"/>
          <ac:grpSpMkLst>
            <pc:docMk/>
            <pc:sldMk cId="3604601884" sldId="314"/>
            <ac:grpSpMk id="4" creationId="{3276E1DB-4474-EEB9-32D8-B8297B8B92B0}"/>
          </ac:grpSpMkLst>
        </pc:grpChg>
        <pc:graphicFrameChg chg="del mod">
          <ac:chgData name="Ndayi, Viwe (Dr) (Summerstrand Campus North )" userId="0f8b2747-d90c-4939-a1e8-506d6cb5f405" providerId="ADAL" clId="{0E453054-0920-0144-864B-97883C3A19F7}" dt="2025-02-26T05:05:11.402" v="1240" actId="478"/>
          <ac:graphicFrameMkLst>
            <pc:docMk/>
            <pc:sldMk cId="3604601884" sldId="314"/>
            <ac:graphicFrameMk id="3" creationId="{583E9E69-CFD4-AB87-76B7-3E9A1E2A2A9F}"/>
          </ac:graphicFrameMkLst>
        </pc:graphicFrameChg>
        <pc:graphicFrameChg chg="add mod">
          <ac:chgData name="Ndayi, Viwe (Dr) (Summerstrand Campus North )" userId="0f8b2747-d90c-4939-a1e8-506d6cb5f405" providerId="ADAL" clId="{0E453054-0920-0144-864B-97883C3A19F7}" dt="2025-02-26T05:15:16.182" v="1572" actId="20577"/>
          <ac:graphicFrameMkLst>
            <pc:docMk/>
            <pc:sldMk cId="3604601884" sldId="314"/>
            <ac:graphicFrameMk id="7" creationId="{A2DF3DB9-5597-F96C-82E1-DF9A9E048772}"/>
          </ac:graphicFrameMkLst>
        </pc:graphicFrameChg>
      </pc:sldChg>
    </pc:docChg>
  </pc:docChgLst>
  <pc:docChgLst>
    <pc:chgData name="Ndayi, Viwe (Ms) (Summerstrand Campus North )" userId="0f8b2747-d90c-4939-a1e8-506d6cb5f405" providerId="ADAL" clId="{B9E0E371-6B1C-554F-8130-305001D4CA48}"/>
    <pc:docChg chg="undo custSel addSld delSld modSld sldOrd">
      <pc:chgData name="Ndayi, Viwe (Ms) (Summerstrand Campus North )" userId="0f8b2747-d90c-4939-a1e8-506d6cb5f405" providerId="ADAL" clId="{B9E0E371-6B1C-554F-8130-305001D4CA48}" dt="2024-05-24T10:34:01.746" v="737" actId="20577"/>
      <pc:docMkLst>
        <pc:docMk/>
      </pc:docMkLst>
      <pc:sldChg chg="modSp mod">
        <pc:chgData name="Ndayi, Viwe (Ms) (Summerstrand Campus North )" userId="0f8b2747-d90c-4939-a1e8-506d6cb5f405" providerId="ADAL" clId="{B9E0E371-6B1C-554F-8130-305001D4CA48}" dt="2024-05-24T09:41:04.464" v="215" actId="20577"/>
        <pc:sldMkLst>
          <pc:docMk/>
          <pc:sldMk cId="0" sldId="257"/>
        </pc:sldMkLst>
      </pc:sldChg>
      <pc:sldChg chg="delSp modSp mod">
        <pc:chgData name="Ndayi, Viwe (Ms) (Summerstrand Campus North )" userId="0f8b2747-d90c-4939-a1e8-506d6cb5f405" providerId="ADAL" clId="{B9E0E371-6B1C-554F-8130-305001D4CA48}" dt="2024-05-24T10:13:13.509" v="489" actId="1076"/>
        <pc:sldMkLst>
          <pc:docMk/>
          <pc:sldMk cId="0" sldId="259"/>
        </pc:sldMkLst>
      </pc:sldChg>
      <pc:sldChg chg="modSp mod">
        <pc:chgData name="Ndayi, Viwe (Ms) (Summerstrand Campus North )" userId="0f8b2747-d90c-4939-a1e8-506d6cb5f405" providerId="ADAL" clId="{B9E0E371-6B1C-554F-8130-305001D4CA48}" dt="2024-05-24T10:33:32.423" v="703" actId="1076"/>
        <pc:sldMkLst>
          <pc:docMk/>
          <pc:sldMk cId="0" sldId="268"/>
        </pc:sldMkLst>
      </pc:sldChg>
      <pc:sldChg chg="modSp mod">
        <pc:chgData name="Ndayi, Viwe (Ms) (Summerstrand Campus North )" userId="0f8b2747-d90c-4939-a1e8-506d6cb5f405" providerId="ADAL" clId="{B9E0E371-6B1C-554F-8130-305001D4CA48}" dt="2024-05-24T09:34:08.678" v="60" actId="20577"/>
        <pc:sldMkLst>
          <pc:docMk/>
          <pc:sldMk cId="0" sldId="270"/>
        </pc:sldMkLst>
      </pc:sldChg>
      <pc:sldChg chg="modSp mod">
        <pc:chgData name="Ndayi, Viwe (Ms) (Summerstrand Campus North )" userId="0f8b2747-d90c-4939-a1e8-506d6cb5f405" providerId="ADAL" clId="{B9E0E371-6B1C-554F-8130-305001D4CA48}" dt="2024-05-24T10:30:50.489" v="622" actId="313"/>
        <pc:sldMkLst>
          <pc:docMk/>
          <pc:sldMk cId="395538138" sldId="271"/>
        </pc:sldMkLst>
      </pc:sldChg>
      <pc:sldChg chg="modSp mod">
        <pc:chgData name="Ndayi, Viwe (Ms) (Summerstrand Campus North )" userId="0f8b2747-d90c-4939-a1e8-506d6cb5f405" providerId="ADAL" clId="{B9E0E371-6B1C-554F-8130-305001D4CA48}" dt="2024-05-24T10:34:01.746" v="737" actId="20577"/>
        <pc:sldMkLst>
          <pc:docMk/>
          <pc:sldMk cId="1322288352" sldId="272"/>
        </pc:sldMkLst>
      </pc:sldChg>
      <pc:sldChg chg="modSp mod">
        <pc:chgData name="Ndayi, Viwe (Ms) (Summerstrand Campus North )" userId="0f8b2747-d90c-4939-a1e8-506d6cb5f405" providerId="ADAL" clId="{B9E0E371-6B1C-554F-8130-305001D4CA48}" dt="2024-05-24T10:14:26.808" v="510" actId="20577"/>
        <pc:sldMkLst>
          <pc:docMk/>
          <pc:sldMk cId="1366185890" sldId="273"/>
        </pc:sldMkLst>
      </pc:sldChg>
      <pc:sldChg chg="del">
        <pc:chgData name="Ndayi, Viwe (Ms) (Summerstrand Campus North )" userId="0f8b2747-d90c-4939-a1e8-506d6cb5f405" providerId="ADAL" clId="{B9E0E371-6B1C-554F-8130-305001D4CA48}" dt="2024-05-24T10:19:01.155" v="561" actId="2696"/>
        <pc:sldMkLst>
          <pc:docMk/>
          <pc:sldMk cId="4062586345" sldId="280"/>
        </pc:sldMkLst>
      </pc:sldChg>
      <pc:sldChg chg="addSp delSp modSp add del mod ord">
        <pc:chgData name="Ndayi, Viwe (Ms) (Summerstrand Campus North )" userId="0f8b2747-d90c-4939-a1e8-506d6cb5f405" providerId="ADAL" clId="{B9E0E371-6B1C-554F-8130-305001D4CA48}" dt="2024-05-24T10:13:59.501" v="494" actId="20578"/>
        <pc:sldMkLst>
          <pc:docMk/>
          <pc:sldMk cId="3839918501" sldId="282"/>
        </pc:sldMkLst>
      </pc:sldChg>
      <pc:sldChg chg="ord">
        <pc:chgData name="Ndayi, Viwe (Ms) (Summerstrand Campus North )" userId="0f8b2747-d90c-4939-a1e8-506d6cb5f405" providerId="ADAL" clId="{B9E0E371-6B1C-554F-8130-305001D4CA48}" dt="2024-05-24T10:26:51.363" v="571" actId="20578"/>
        <pc:sldMkLst>
          <pc:docMk/>
          <pc:sldMk cId="362564656" sldId="285"/>
        </pc:sldMkLst>
      </pc:sldChg>
      <pc:sldChg chg="del">
        <pc:chgData name="Ndayi, Viwe (Ms) (Summerstrand Campus North )" userId="0f8b2747-d90c-4939-a1e8-506d6cb5f405" providerId="ADAL" clId="{B9E0E371-6B1C-554F-8130-305001D4CA48}" dt="2024-05-24T10:19:20.296" v="563" actId="2696"/>
        <pc:sldMkLst>
          <pc:docMk/>
          <pc:sldMk cId="475673780" sldId="286"/>
        </pc:sldMkLst>
      </pc:sldChg>
      <pc:sldChg chg="del">
        <pc:chgData name="Ndayi, Viwe (Ms) (Summerstrand Campus North )" userId="0f8b2747-d90c-4939-a1e8-506d6cb5f405" providerId="ADAL" clId="{B9E0E371-6B1C-554F-8130-305001D4CA48}" dt="2024-05-24T10:19:07.813" v="562" actId="2696"/>
        <pc:sldMkLst>
          <pc:docMk/>
          <pc:sldMk cId="668163850" sldId="287"/>
        </pc:sldMkLst>
      </pc:sldChg>
      <pc:sldChg chg="ord">
        <pc:chgData name="Ndayi, Viwe (Ms) (Summerstrand Campus North )" userId="0f8b2747-d90c-4939-a1e8-506d6cb5f405" providerId="ADAL" clId="{B9E0E371-6B1C-554F-8130-305001D4CA48}" dt="2024-05-24T10:13:28.944" v="492" actId="20578"/>
        <pc:sldMkLst>
          <pc:docMk/>
          <pc:sldMk cId="103070456" sldId="288"/>
        </pc:sldMkLst>
      </pc:sldChg>
      <pc:sldChg chg="del">
        <pc:chgData name="Ndayi, Viwe (Ms) (Summerstrand Campus North )" userId="0f8b2747-d90c-4939-a1e8-506d6cb5f405" providerId="ADAL" clId="{B9E0E371-6B1C-554F-8130-305001D4CA48}" dt="2024-05-24T10:19:29.861" v="565" actId="2696"/>
        <pc:sldMkLst>
          <pc:docMk/>
          <pc:sldMk cId="3944135739" sldId="289"/>
        </pc:sldMkLst>
      </pc:sldChg>
      <pc:sldChg chg="del">
        <pc:chgData name="Ndayi, Viwe (Ms) (Summerstrand Campus North )" userId="0f8b2747-d90c-4939-a1e8-506d6cb5f405" providerId="ADAL" clId="{B9E0E371-6B1C-554F-8130-305001D4CA48}" dt="2024-05-24T10:19:23.264" v="564" actId="2696"/>
        <pc:sldMkLst>
          <pc:docMk/>
          <pc:sldMk cId="1096172161" sldId="290"/>
        </pc:sldMkLst>
      </pc:sldChg>
      <pc:sldChg chg="addSp delSp modSp add mod ord">
        <pc:chgData name="Ndayi, Viwe (Ms) (Summerstrand Campus North )" userId="0f8b2747-d90c-4939-a1e8-506d6cb5f405" providerId="ADAL" clId="{B9E0E371-6B1C-554F-8130-305001D4CA48}" dt="2024-05-24T10:27:12.827" v="576" actId="20578"/>
        <pc:sldMkLst>
          <pc:docMk/>
          <pc:sldMk cId="2554761475" sldId="291"/>
        </pc:sldMkLst>
      </pc:sldChg>
      <pc:sldChg chg="addSp modSp new ord">
        <pc:chgData name="Ndayi, Viwe (Ms) (Summerstrand Campus North )" userId="0f8b2747-d90c-4939-a1e8-506d6cb5f405" providerId="ADAL" clId="{B9E0E371-6B1C-554F-8130-305001D4CA48}" dt="2024-05-24T10:27:00.423" v="573" actId="20578"/>
        <pc:sldMkLst>
          <pc:docMk/>
          <pc:sldMk cId="1027761987" sldId="292"/>
        </pc:sldMkLst>
      </pc:sldChg>
      <pc:sldChg chg="addSp delSp modSp new mod">
        <pc:chgData name="Ndayi, Viwe (Ms) (Summerstrand Campus North )" userId="0f8b2747-d90c-4939-a1e8-506d6cb5f405" providerId="ADAL" clId="{B9E0E371-6B1C-554F-8130-305001D4CA48}" dt="2024-05-24T10:28:24.323" v="582" actId="207"/>
        <pc:sldMkLst>
          <pc:docMk/>
          <pc:sldMk cId="4137131134" sldId="293"/>
        </pc:sldMkLst>
      </pc:sldChg>
      <pc:sldChg chg="addSp delSp modSp add mod">
        <pc:chgData name="Ndayi, Viwe (Ms) (Summerstrand Campus North )" userId="0f8b2747-d90c-4939-a1e8-506d6cb5f405" providerId="ADAL" clId="{B9E0E371-6B1C-554F-8130-305001D4CA48}" dt="2024-05-24T10:29:24.088" v="597" actId="207"/>
        <pc:sldMkLst>
          <pc:docMk/>
          <pc:sldMk cId="1701467351" sldId="294"/>
        </pc:sldMkLst>
      </pc:sldChg>
      <pc:sldChg chg="new del">
        <pc:chgData name="Ndayi, Viwe (Ms) (Summerstrand Campus North )" userId="0f8b2747-d90c-4939-a1e8-506d6cb5f405" providerId="ADAL" clId="{B9E0E371-6B1C-554F-8130-305001D4CA48}" dt="2024-05-24T10:28:58.504" v="584" actId="680"/>
        <pc:sldMkLst>
          <pc:docMk/>
          <pc:sldMk cId="3439917545" sldId="294"/>
        </pc:sldMkLst>
      </pc:sldChg>
      <pc:sldChg chg="addSp delSp modSp new mod">
        <pc:chgData name="Ndayi, Viwe (Ms) (Summerstrand Campus North )" userId="0f8b2747-d90c-4939-a1e8-506d6cb5f405" providerId="ADAL" clId="{B9E0E371-6B1C-554F-8130-305001D4CA48}" dt="2024-05-24T10:30:19.871" v="603" actId="207"/>
        <pc:sldMkLst>
          <pc:docMk/>
          <pc:sldMk cId="270984904" sldId="295"/>
        </pc:sldMkLst>
      </pc:sldChg>
    </pc:docChg>
  </pc:docChgLst>
  <pc:docChgLst>
    <pc:chgData name="Whittle, Carmen (Mrs) (Summerstrand Campus North)" userId="f5e9c237-dc5e-45c4-b262-107138a41b64" providerId="ADAL" clId="{2BE2D79D-6D7C-4D17-87F0-8FB10A578A9C}"/>
    <pc:docChg chg="delSld">
      <pc:chgData name="Whittle, Carmen (Mrs) (Summerstrand Campus North)" userId="f5e9c237-dc5e-45c4-b262-107138a41b64" providerId="ADAL" clId="{2BE2D79D-6D7C-4D17-87F0-8FB10A578A9C}" dt="2025-05-27T18:50:42.921" v="1" actId="47"/>
      <pc:docMkLst>
        <pc:docMk/>
      </pc:docMkLst>
      <pc:sldChg chg="del">
        <pc:chgData name="Whittle, Carmen (Mrs) (Summerstrand Campus North)" userId="f5e9c237-dc5e-45c4-b262-107138a41b64" providerId="ADAL" clId="{2BE2D79D-6D7C-4D17-87F0-8FB10A578A9C}" dt="2025-05-27T18:50:38.781" v="0" actId="47"/>
        <pc:sldMkLst>
          <pc:docMk/>
          <pc:sldMk cId="395538138" sldId="271"/>
        </pc:sldMkLst>
      </pc:sldChg>
      <pc:sldChg chg="del">
        <pc:chgData name="Whittle, Carmen (Mrs) (Summerstrand Campus North)" userId="f5e9c237-dc5e-45c4-b262-107138a41b64" providerId="ADAL" clId="{2BE2D79D-6D7C-4D17-87F0-8FB10A578A9C}" dt="2025-05-27T18:50:42.921" v="1" actId="47"/>
        <pc:sldMkLst>
          <pc:docMk/>
          <pc:sldMk cId="2290558953" sldId="307"/>
        </pc:sldMkLst>
      </pc:sldChg>
    </pc:docChg>
  </pc:docChgLst>
  <pc:docChgLst>
    <pc:chgData name="Ndayi, Viwe (Dr) (Summerstrand Campus North )" userId="0f8b2747-d90c-4939-a1e8-506d6cb5f405" providerId="ADAL" clId="{A640F2A9-A391-AB4A-9CA8-2BC3BFFC453B}"/>
    <pc:docChg chg="delSld modSld">
      <pc:chgData name="Ndayi, Viwe (Dr) (Summerstrand Campus North )" userId="0f8b2747-d90c-4939-a1e8-506d6cb5f405" providerId="ADAL" clId="{A640F2A9-A391-AB4A-9CA8-2BC3BFFC453B}" dt="2025-01-29T05:02:24.028" v="145" actId="20577"/>
      <pc:docMkLst>
        <pc:docMk/>
      </pc:docMkLst>
      <pc:sldChg chg="modSp mod">
        <pc:chgData name="Ndayi, Viwe (Dr) (Summerstrand Campus North )" userId="0f8b2747-d90c-4939-a1e8-506d6cb5f405" providerId="ADAL" clId="{A640F2A9-A391-AB4A-9CA8-2BC3BFFC453B}" dt="2025-01-29T04:46:17.046" v="7" actId="20577"/>
        <pc:sldMkLst>
          <pc:docMk/>
          <pc:sldMk cId="0" sldId="257"/>
        </pc:sldMkLst>
        <pc:spChg chg="mod">
          <ac:chgData name="Ndayi, Viwe (Dr) (Summerstrand Campus North )" userId="0f8b2747-d90c-4939-a1e8-506d6cb5f405" providerId="ADAL" clId="{A640F2A9-A391-AB4A-9CA8-2BC3BFFC453B}" dt="2025-01-29T04:46:17.046" v="7" actId="20577"/>
          <ac:spMkLst>
            <pc:docMk/>
            <pc:sldMk cId="0" sldId="257"/>
            <ac:spMk id="18435" creationId="{1EE9068A-3DC2-CB07-B566-F84EB73B0F1F}"/>
          </ac:spMkLst>
        </pc:spChg>
      </pc:sldChg>
      <pc:sldChg chg="modSp mod">
        <pc:chgData name="Ndayi, Viwe (Dr) (Summerstrand Campus North )" userId="0f8b2747-d90c-4939-a1e8-506d6cb5f405" providerId="ADAL" clId="{A640F2A9-A391-AB4A-9CA8-2BC3BFFC453B}" dt="2025-01-29T04:55:00.399" v="84" actId="255"/>
        <pc:sldMkLst>
          <pc:docMk/>
          <pc:sldMk cId="0" sldId="270"/>
        </pc:sldMkLst>
        <pc:spChg chg="mod">
          <ac:chgData name="Ndayi, Viwe (Dr) (Summerstrand Campus North )" userId="0f8b2747-d90c-4939-a1e8-506d6cb5f405" providerId="ADAL" clId="{A640F2A9-A391-AB4A-9CA8-2BC3BFFC453B}" dt="2025-01-29T04:55:00.399" v="84" actId="255"/>
          <ac:spMkLst>
            <pc:docMk/>
            <pc:sldMk cId="0" sldId="270"/>
            <ac:spMk id="17411" creationId="{CE5FA72B-2A43-C6A5-2709-7808E3AD1302}"/>
          </ac:spMkLst>
        </pc:spChg>
      </pc:sldChg>
      <pc:sldChg chg="modSp mod">
        <pc:chgData name="Ndayi, Viwe (Dr) (Summerstrand Campus North )" userId="0f8b2747-d90c-4939-a1e8-506d6cb5f405" providerId="ADAL" clId="{A640F2A9-A391-AB4A-9CA8-2BC3BFFC453B}" dt="2025-01-29T04:59:51.535" v="94" actId="20577"/>
        <pc:sldMkLst>
          <pc:docMk/>
          <pc:sldMk cId="4137131134" sldId="293"/>
        </pc:sldMkLst>
      </pc:sldChg>
      <pc:sldChg chg="modSp mod">
        <pc:chgData name="Ndayi, Viwe (Dr) (Summerstrand Campus North )" userId="0f8b2747-d90c-4939-a1e8-506d6cb5f405" providerId="ADAL" clId="{A640F2A9-A391-AB4A-9CA8-2BC3BFFC453B}" dt="2025-01-29T04:47:01.900" v="11" actId="20577"/>
        <pc:sldMkLst>
          <pc:docMk/>
          <pc:sldMk cId="1297024585" sldId="296"/>
        </pc:sldMkLst>
      </pc:sldChg>
      <pc:sldChg chg="modSp mod">
        <pc:chgData name="Ndayi, Viwe (Dr) (Summerstrand Campus North )" userId="0f8b2747-d90c-4939-a1e8-506d6cb5f405" providerId="ADAL" clId="{A640F2A9-A391-AB4A-9CA8-2BC3BFFC453B}" dt="2025-01-29T04:48:15.371" v="21" actId="20577"/>
        <pc:sldMkLst>
          <pc:docMk/>
          <pc:sldMk cId="2822329210" sldId="297"/>
        </pc:sldMkLst>
      </pc:sldChg>
      <pc:sldChg chg="del">
        <pc:chgData name="Ndayi, Viwe (Dr) (Summerstrand Campus North )" userId="0f8b2747-d90c-4939-a1e8-506d6cb5f405" providerId="ADAL" clId="{A640F2A9-A391-AB4A-9CA8-2BC3BFFC453B}" dt="2025-01-29T04:45:40.748" v="3" actId="2696"/>
        <pc:sldMkLst>
          <pc:docMk/>
          <pc:sldMk cId="7764327" sldId="300"/>
        </pc:sldMkLst>
      </pc:sldChg>
      <pc:sldChg chg="del">
        <pc:chgData name="Ndayi, Viwe (Dr) (Summerstrand Campus North )" userId="0f8b2747-d90c-4939-a1e8-506d6cb5f405" providerId="ADAL" clId="{A640F2A9-A391-AB4A-9CA8-2BC3BFFC453B}" dt="2025-01-29T04:45:37.464" v="2" actId="2696"/>
        <pc:sldMkLst>
          <pc:docMk/>
          <pc:sldMk cId="3518003529" sldId="302"/>
        </pc:sldMkLst>
      </pc:sldChg>
      <pc:sldChg chg="del">
        <pc:chgData name="Ndayi, Viwe (Dr) (Summerstrand Campus North )" userId="0f8b2747-d90c-4939-a1e8-506d6cb5f405" providerId="ADAL" clId="{A640F2A9-A391-AB4A-9CA8-2BC3BFFC453B}" dt="2025-01-29T04:45:31.919" v="1" actId="2696"/>
        <pc:sldMkLst>
          <pc:docMk/>
          <pc:sldMk cId="3568983732" sldId="303"/>
        </pc:sldMkLst>
      </pc:sldChg>
      <pc:sldChg chg="modSp mod">
        <pc:chgData name="Ndayi, Viwe (Dr) (Summerstrand Campus North )" userId="0f8b2747-d90c-4939-a1e8-506d6cb5f405" providerId="ADAL" clId="{A640F2A9-A391-AB4A-9CA8-2BC3BFFC453B}" dt="2025-01-29T05:02:24.028" v="145" actId="20577"/>
        <pc:sldMkLst>
          <pc:docMk/>
          <pc:sldMk cId="2765854913" sldId="306"/>
        </pc:sldMkLst>
      </pc:sldChg>
      <pc:sldChg chg="del">
        <pc:chgData name="Ndayi, Viwe (Dr) (Summerstrand Campus North )" userId="0f8b2747-d90c-4939-a1e8-506d6cb5f405" providerId="ADAL" clId="{A640F2A9-A391-AB4A-9CA8-2BC3BFFC453B}" dt="2025-01-29T04:45:27.230" v="0" actId="2696"/>
        <pc:sldMkLst>
          <pc:docMk/>
          <pc:sldMk cId="2774626947" sldId="308"/>
        </pc:sldMkLst>
      </pc:sldChg>
    </pc:docChg>
  </pc:docChgLst>
  <pc:docChgLst>
    <pc:chgData name="Ndayi, Viwe (Dr) (Summerstrand Campus North )" userId="0f8b2747-d90c-4939-a1e8-506d6cb5f405" providerId="ADAL" clId="{83CD167C-D393-6949-B652-FDD45933DE14}"/>
    <pc:docChg chg="undo redo custSel addSld delSld modSld sldOrd">
      <pc:chgData name="Ndayi, Viwe (Dr) (Summerstrand Campus North )" userId="0f8b2747-d90c-4939-a1e8-506d6cb5f405" providerId="ADAL" clId="{83CD167C-D393-6949-B652-FDD45933DE14}" dt="2025-01-29T04:43:01.452" v="4621" actId="208"/>
      <pc:docMkLst>
        <pc:docMk/>
      </pc:docMkLst>
      <pc:sldChg chg="modSp mod">
        <pc:chgData name="Ndayi, Viwe (Dr) (Summerstrand Campus North )" userId="0f8b2747-d90c-4939-a1e8-506d6cb5f405" providerId="ADAL" clId="{83CD167C-D393-6949-B652-FDD45933DE14}" dt="2025-01-29T04:08:11.688" v="3290" actId="113"/>
        <pc:sldMkLst>
          <pc:docMk/>
          <pc:sldMk cId="0" sldId="257"/>
        </pc:sldMkLst>
        <pc:spChg chg="mod">
          <ac:chgData name="Ndayi, Viwe (Dr) (Summerstrand Campus North )" userId="0f8b2747-d90c-4939-a1e8-506d6cb5f405" providerId="ADAL" clId="{83CD167C-D393-6949-B652-FDD45933DE14}" dt="2025-01-29T04:08:11.688" v="3290" actId="113"/>
          <ac:spMkLst>
            <pc:docMk/>
            <pc:sldMk cId="0" sldId="257"/>
            <ac:spMk id="18435" creationId="{1EE9068A-3DC2-CB07-B566-F84EB73B0F1F}"/>
          </ac:spMkLst>
        </pc:spChg>
      </pc:sldChg>
      <pc:sldChg chg="addSp delSp modSp mod ord modTransition modClrScheme chgLayout">
        <pc:chgData name="Ndayi, Viwe (Dr) (Summerstrand Campus North )" userId="0f8b2747-d90c-4939-a1e8-506d6cb5f405" providerId="ADAL" clId="{83CD167C-D393-6949-B652-FDD45933DE14}" dt="2025-01-28T09:38:10.529" v="935" actId="478"/>
        <pc:sldMkLst>
          <pc:docMk/>
          <pc:sldMk cId="0" sldId="259"/>
        </pc:sldMkLst>
      </pc:sldChg>
      <pc:sldChg chg="del">
        <pc:chgData name="Ndayi, Viwe (Dr) (Summerstrand Campus North )" userId="0f8b2747-d90c-4939-a1e8-506d6cb5f405" providerId="ADAL" clId="{83CD167C-D393-6949-B652-FDD45933DE14}" dt="2025-01-28T13:49:42.264" v="2974" actId="2696"/>
        <pc:sldMkLst>
          <pc:docMk/>
          <pc:sldMk cId="0" sldId="262"/>
        </pc:sldMkLst>
      </pc:sldChg>
      <pc:sldChg chg="del">
        <pc:chgData name="Ndayi, Viwe (Dr) (Summerstrand Campus North )" userId="0f8b2747-d90c-4939-a1e8-506d6cb5f405" providerId="ADAL" clId="{83CD167C-D393-6949-B652-FDD45933DE14}" dt="2025-01-28T15:23:37.425" v="3214" actId="2696"/>
        <pc:sldMkLst>
          <pc:docMk/>
          <pc:sldMk cId="0" sldId="268"/>
        </pc:sldMkLst>
      </pc:sldChg>
      <pc:sldChg chg="modSp mod">
        <pc:chgData name="Ndayi, Viwe (Dr) (Summerstrand Campus North )" userId="0f8b2747-d90c-4939-a1e8-506d6cb5f405" providerId="ADAL" clId="{83CD167C-D393-6949-B652-FDD45933DE14}" dt="2025-01-28T08:25:55.229" v="2" actId="20577"/>
        <pc:sldMkLst>
          <pc:docMk/>
          <pc:sldMk cId="0" sldId="270"/>
        </pc:sldMkLst>
        <pc:spChg chg="mod">
          <ac:chgData name="Ndayi, Viwe (Dr) (Summerstrand Campus North )" userId="0f8b2747-d90c-4939-a1e8-506d6cb5f405" providerId="ADAL" clId="{83CD167C-D393-6949-B652-FDD45933DE14}" dt="2025-01-28T08:25:55.229" v="2" actId="20577"/>
          <ac:spMkLst>
            <pc:docMk/>
            <pc:sldMk cId="0" sldId="270"/>
            <ac:spMk id="17411" creationId="{CE5FA72B-2A43-C6A5-2709-7808E3AD1302}"/>
          </ac:spMkLst>
        </pc:spChg>
      </pc:sldChg>
      <pc:sldChg chg="addSp delSp modSp mod">
        <pc:chgData name="Ndayi, Viwe (Dr) (Summerstrand Campus North )" userId="0f8b2747-d90c-4939-a1e8-506d6cb5f405" providerId="ADAL" clId="{83CD167C-D393-6949-B652-FDD45933DE14}" dt="2025-01-28T13:52:58.540" v="3038" actId="1076"/>
        <pc:sldMkLst>
          <pc:docMk/>
          <pc:sldMk cId="395538138" sldId="271"/>
        </pc:sldMkLst>
        <pc:spChg chg="mod">
          <ac:chgData name="Ndayi, Viwe (Dr) (Summerstrand Campus North )" userId="0f8b2747-d90c-4939-a1e8-506d6cb5f405" providerId="ADAL" clId="{83CD167C-D393-6949-B652-FDD45933DE14}" dt="2025-01-28T13:52:58.540" v="3038" actId="1076"/>
          <ac:spMkLst>
            <pc:docMk/>
            <pc:sldMk cId="395538138" sldId="271"/>
            <ac:spMk id="19458" creationId="{76C5341B-1677-2340-FF63-438ECE00661F}"/>
          </ac:spMkLst>
        </pc:spChg>
      </pc:sldChg>
      <pc:sldChg chg="modSp mod">
        <pc:chgData name="Ndayi, Viwe (Dr) (Summerstrand Campus North )" userId="0f8b2747-d90c-4939-a1e8-506d6cb5f405" providerId="ADAL" clId="{83CD167C-D393-6949-B652-FDD45933DE14}" dt="2025-01-28T15:25:14.011" v="3289" actId="20577"/>
        <pc:sldMkLst>
          <pc:docMk/>
          <pc:sldMk cId="1322288352" sldId="272"/>
        </pc:sldMkLst>
      </pc:sldChg>
      <pc:sldChg chg="modSp mod">
        <pc:chgData name="Ndayi, Viwe (Dr) (Summerstrand Campus North )" userId="0f8b2747-d90c-4939-a1e8-506d6cb5f405" providerId="ADAL" clId="{83CD167C-D393-6949-B652-FDD45933DE14}" dt="2025-01-28T10:29:50.174" v="1376" actId="20577"/>
        <pc:sldMkLst>
          <pc:docMk/>
          <pc:sldMk cId="1366185890" sldId="273"/>
        </pc:sldMkLst>
        <pc:spChg chg="mod">
          <ac:chgData name="Ndayi, Viwe (Dr) (Summerstrand Campus North )" userId="0f8b2747-d90c-4939-a1e8-506d6cb5f405" providerId="ADAL" clId="{83CD167C-D393-6949-B652-FDD45933DE14}" dt="2025-01-28T10:29:50.174" v="1376" actId="20577"/>
          <ac:spMkLst>
            <pc:docMk/>
            <pc:sldMk cId="1366185890" sldId="273"/>
            <ac:spMk id="19459" creationId="{0875905A-3D64-4DAB-7880-47EA71A04F41}"/>
          </ac:spMkLst>
        </pc:spChg>
      </pc:sldChg>
      <pc:sldChg chg="addSp delSp modSp add del mod ord">
        <pc:chgData name="Ndayi, Viwe (Dr) (Summerstrand Campus North )" userId="0f8b2747-d90c-4939-a1e8-506d6cb5f405" providerId="ADAL" clId="{83CD167C-D393-6949-B652-FDD45933DE14}" dt="2025-01-29T04:38:56.895" v="4340" actId="21"/>
        <pc:sldMkLst>
          <pc:docMk/>
          <pc:sldMk cId="3839918501" sldId="282"/>
        </pc:sldMkLst>
      </pc:sldChg>
      <pc:sldChg chg="del">
        <pc:chgData name="Ndayi, Viwe (Dr) (Summerstrand Campus North )" userId="0f8b2747-d90c-4939-a1e8-506d6cb5f405" providerId="ADAL" clId="{83CD167C-D393-6949-B652-FDD45933DE14}" dt="2025-01-28T13:49:03.176" v="2972" actId="2696"/>
        <pc:sldMkLst>
          <pc:docMk/>
          <pc:sldMk cId="362564656" sldId="285"/>
        </pc:sldMkLst>
      </pc:sldChg>
      <pc:sldChg chg="del">
        <pc:chgData name="Ndayi, Viwe (Dr) (Summerstrand Campus North )" userId="0f8b2747-d90c-4939-a1e8-506d6cb5f405" providerId="ADAL" clId="{83CD167C-D393-6949-B652-FDD45933DE14}" dt="2025-01-28T13:49:18.914" v="2973" actId="2696"/>
        <pc:sldMkLst>
          <pc:docMk/>
          <pc:sldMk cId="103070456" sldId="288"/>
        </pc:sldMkLst>
      </pc:sldChg>
      <pc:sldChg chg="modSp mod">
        <pc:chgData name="Ndayi, Viwe (Dr) (Summerstrand Campus North )" userId="0f8b2747-d90c-4939-a1e8-506d6cb5f405" providerId="ADAL" clId="{83CD167C-D393-6949-B652-FDD45933DE14}" dt="2025-01-28T13:50:42.716" v="3002" actId="20577"/>
        <pc:sldMkLst>
          <pc:docMk/>
          <pc:sldMk cId="2554761475" sldId="291"/>
        </pc:sldMkLst>
        <pc:spChg chg="mod">
          <ac:chgData name="Ndayi, Viwe (Dr) (Summerstrand Campus North )" userId="0f8b2747-d90c-4939-a1e8-506d6cb5f405" providerId="ADAL" clId="{83CD167C-D393-6949-B652-FDD45933DE14}" dt="2025-01-28T13:50:42.716" v="3002" actId="20577"/>
          <ac:spMkLst>
            <pc:docMk/>
            <pc:sldMk cId="2554761475" sldId="291"/>
            <ac:spMk id="20482" creationId="{6D0AF73B-8A2A-C4EF-FD98-8B311CEFD329}"/>
          </ac:spMkLst>
        </pc:spChg>
      </pc:sldChg>
      <pc:sldChg chg="del">
        <pc:chgData name="Ndayi, Viwe (Dr) (Summerstrand Campus North )" userId="0f8b2747-d90c-4939-a1e8-506d6cb5f405" providerId="ADAL" clId="{83CD167C-D393-6949-B652-FDD45933DE14}" dt="2025-01-28T13:48:54.163" v="2971" actId="2696"/>
        <pc:sldMkLst>
          <pc:docMk/>
          <pc:sldMk cId="1027761987" sldId="292"/>
        </pc:sldMkLst>
      </pc:sldChg>
      <pc:sldChg chg="addSp delSp modSp mod">
        <pc:chgData name="Ndayi, Viwe (Dr) (Summerstrand Campus North )" userId="0f8b2747-d90c-4939-a1e8-506d6cb5f405" providerId="ADAL" clId="{83CD167C-D393-6949-B652-FDD45933DE14}" dt="2025-01-29T04:18:27.526" v="3630" actId="20577"/>
        <pc:sldMkLst>
          <pc:docMk/>
          <pc:sldMk cId="4137131134" sldId="293"/>
        </pc:sldMkLst>
      </pc:sldChg>
      <pc:sldChg chg="del">
        <pc:chgData name="Ndayi, Viwe (Dr) (Summerstrand Campus North )" userId="0f8b2747-d90c-4939-a1e8-506d6cb5f405" providerId="ADAL" clId="{83CD167C-D393-6949-B652-FDD45933DE14}" dt="2025-01-28T15:24:45.358" v="3219" actId="2696"/>
        <pc:sldMkLst>
          <pc:docMk/>
          <pc:sldMk cId="1701467351" sldId="294"/>
        </pc:sldMkLst>
      </pc:sldChg>
      <pc:sldChg chg="del">
        <pc:chgData name="Ndayi, Viwe (Dr) (Summerstrand Campus North )" userId="0f8b2747-d90c-4939-a1e8-506d6cb5f405" providerId="ADAL" clId="{83CD167C-D393-6949-B652-FDD45933DE14}" dt="2025-01-28T15:24:42.066" v="3218" actId="2696"/>
        <pc:sldMkLst>
          <pc:docMk/>
          <pc:sldMk cId="270984904" sldId="295"/>
        </pc:sldMkLst>
      </pc:sldChg>
      <pc:sldChg chg="addSp delSp modSp add mod">
        <pc:chgData name="Ndayi, Viwe (Dr) (Summerstrand Campus North )" userId="0f8b2747-d90c-4939-a1e8-506d6cb5f405" providerId="ADAL" clId="{83CD167C-D393-6949-B652-FDD45933DE14}" dt="2025-01-29T04:09:31.930" v="3295" actId="20577"/>
        <pc:sldMkLst>
          <pc:docMk/>
          <pc:sldMk cId="1297024585" sldId="296"/>
        </pc:sldMkLst>
      </pc:sldChg>
      <pc:sldChg chg="addSp delSp modSp add mod">
        <pc:chgData name="Ndayi, Viwe (Dr) (Summerstrand Campus North )" userId="0f8b2747-d90c-4939-a1e8-506d6cb5f405" providerId="ADAL" clId="{83CD167C-D393-6949-B652-FDD45933DE14}" dt="2025-01-28T13:48:04.288" v="2970" actId="255"/>
        <pc:sldMkLst>
          <pc:docMk/>
          <pc:sldMk cId="2822329210" sldId="297"/>
        </pc:sldMkLst>
      </pc:sldChg>
      <pc:sldChg chg="addSp delSp modSp add mod">
        <pc:chgData name="Ndayi, Viwe (Dr) (Summerstrand Campus North )" userId="0f8b2747-d90c-4939-a1e8-506d6cb5f405" providerId="ADAL" clId="{83CD167C-D393-6949-B652-FDD45933DE14}" dt="2025-01-28T13:20:34.028" v="2761" actId="1076"/>
        <pc:sldMkLst>
          <pc:docMk/>
          <pc:sldMk cId="1980512553" sldId="298"/>
        </pc:sldMkLst>
        <pc:spChg chg="mod">
          <ac:chgData name="Ndayi, Viwe (Dr) (Summerstrand Campus North )" userId="0f8b2747-d90c-4939-a1e8-506d6cb5f405" providerId="ADAL" clId="{83CD167C-D393-6949-B652-FDD45933DE14}" dt="2025-01-28T13:20:34.028" v="2761" actId="1076"/>
          <ac:spMkLst>
            <pc:docMk/>
            <pc:sldMk cId="1980512553" sldId="298"/>
            <ac:spMk id="20482" creationId="{99D0F186-616D-5009-1194-16E6B1447798}"/>
          </ac:spMkLst>
        </pc:spChg>
      </pc:sldChg>
      <pc:sldChg chg="addSp delSp modSp add mod">
        <pc:chgData name="Ndayi, Viwe (Dr) (Summerstrand Campus North )" userId="0f8b2747-d90c-4939-a1e8-506d6cb5f405" providerId="ADAL" clId="{83CD167C-D393-6949-B652-FDD45933DE14}" dt="2025-01-28T10:33:59.986" v="1423" actId="1076"/>
        <pc:sldMkLst>
          <pc:docMk/>
          <pc:sldMk cId="755593021" sldId="299"/>
        </pc:sldMkLst>
        <pc:spChg chg="mod">
          <ac:chgData name="Ndayi, Viwe (Dr) (Summerstrand Campus North )" userId="0f8b2747-d90c-4939-a1e8-506d6cb5f405" providerId="ADAL" clId="{83CD167C-D393-6949-B652-FDD45933DE14}" dt="2025-01-28T10:33:59.986" v="1423" actId="1076"/>
          <ac:spMkLst>
            <pc:docMk/>
            <pc:sldMk cId="755593021" sldId="299"/>
            <ac:spMk id="20483" creationId="{C931A824-D4A1-1866-3223-21F66CBE2314}"/>
          </ac:spMkLst>
        </pc:spChg>
      </pc:sldChg>
      <pc:sldChg chg="modSp add mod ord">
        <pc:chgData name="Ndayi, Viwe (Dr) (Summerstrand Campus North )" userId="0f8b2747-d90c-4939-a1e8-506d6cb5f405" providerId="ADAL" clId="{83CD167C-D393-6949-B652-FDD45933DE14}" dt="2025-01-28T09:39:11.792" v="956" actId="20577"/>
        <pc:sldMkLst>
          <pc:docMk/>
          <pc:sldMk cId="7764327" sldId="300"/>
        </pc:sldMkLst>
      </pc:sldChg>
      <pc:sldChg chg="new del">
        <pc:chgData name="Ndayi, Viwe (Dr) (Summerstrand Campus North )" userId="0f8b2747-d90c-4939-a1e8-506d6cb5f405" providerId="ADAL" clId="{83CD167C-D393-6949-B652-FDD45933DE14}" dt="2025-01-28T09:39:02.563" v="950" actId="2696"/>
        <pc:sldMkLst>
          <pc:docMk/>
          <pc:sldMk cId="803649441" sldId="301"/>
        </pc:sldMkLst>
      </pc:sldChg>
      <pc:sldChg chg="addSp delSp modSp add del">
        <pc:chgData name="Ndayi, Viwe (Dr) (Summerstrand Campus North )" userId="0f8b2747-d90c-4939-a1e8-506d6cb5f405" providerId="ADAL" clId="{83CD167C-D393-6949-B652-FDD45933DE14}" dt="2025-01-28T10:20:14.847" v="1154" actId="2696"/>
        <pc:sldMkLst>
          <pc:docMk/>
          <pc:sldMk cId="1067248199" sldId="301"/>
        </pc:sldMkLst>
      </pc:sldChg>
      <pc:sldChg chg="modSp add mod">
        <pc:chgData name="Ndayi, Viwe (Dr) (Summerstrand Campus North )" userId="0f8b2747-d90c-4939-a1e8-506d6cb5f405" providerId="ADAL" clId="{83CD167C-D393-6949-B652-FDD45933DE14}" dt="2025-01-28T10:25:08.750" v="1303" actId="1076"/>
        <pc:sldMkLst>
          <pc:docMk/>
          <pc:sldMk cId="3518003529" sldId="302"/>
        </pc:sldMkLst>
      </pc:sldChg>
      <pc:sldChg chg="add ord">
        <pc:chgData name="Ndayi, Viwe (Dr) (Summerstrand Campus North )" userId="0f8b2747-d90c-4939-a1e8-506d6cb5f405" providerId="ADAL" clId="{83CD167C-D393-6949-B652-FDD45933DE14}" dt="2025-01-28T15:24:00.826" v="3217" actId="20578"/>
        <pc:sldMkLst>
          <pc:docMk/>
          <pc:sldMk cId="3568983732" sldId="303"/>
        </pc:sldMkLst>
      </pc:sldChg>
      <pc:sldChg chg="addSp delSp modSp add mod">
        <pc:chgData name="Ndayi, Viwe (Dr) (Summerstrand Campus North )" userId="0f8b2747-d90c-4939-a1e8-506d6cb5f405" providerId="ADAL" clId="{83CD167C-D393-6949-B652-FDD45933DE14}" dt="2025-01-28T13:46:48.702" v="2960" actId="1076"/>
        <pc:sldMkLst>
          <pc:docMk/>
          <pc:sldMk cId="1598544118" sldId="304"/>
        </pc:sldMkLst>
      </pc:sldChg>
      <pc:sldChg chg="modSp add mod">
        <pc:chgData name="Ndayi, Viwe (Dr) (Summerstrand Campus North )" userId="0f8b2747-d90c-4939-a1e8-506d6cb5f405" providerId="ADAL" clId="{83CD167C-D393-6949-B652-FDD45933DE14}" dt="2025-01-28T15:19:38.197" v="3110" actId="12"/>
        <pc:sldMkLst>
          <pc:docMk/>
          <pc:sldMk cId="4019570378" sldId="305"/>
        </pc:sldMkLst>
        <pc:spChg chg="mod">
          <ac:chgData name="Ndayi, Viwe (Dr) (Summerstrand Campus North )" userId="0f8b2747-d90c-4939-a1e8-506d6cb5f405" providerId="ADAL" clId="{83CD167C-D393-6949-B652-FDD45933DE14}" dt="2025-01-28T15:19:38.197" v="3110" actId="12"/>
          <ac:spMkLst>
            <pc:docMk/>
            <pc:sldMk cId="4019570378" sldId="305"/>
            <ac:spMk id="19459" creationId="{6EF68ABC-9A53-4E97-463B-B946B6E22643}"/>
          </ac:spMkLst>
        </pc:spChg>
      </pc:sldChg>
      <pc:sldChg chg="addSp delSp modSp add mod ord">
        <pc:chgData name="Ndayi, Viwe (Dr) (Summerstrand Campus North )" userId="0f8b2747-d90c-4939-a1e8-506d6cb5f405" providerId="ADAL" clId="{83CD167C-D393-6949-B652-FDD45933DE14}" dt="2025-01-29T04:28:30.850" v="4086" actId="14100"/>
        <pc:sldMkLst>
          <pc:docMk/>
          <pc:sldMk cId="2765854913" sldId="306"/>
        </pc:sldMkLst>
      </pc:sldChg>
      <pc:sldChg chg="modSp add mod ord">
        <pc:chgData name="Ndayi, Viwe (Dr) (Summerstrand Campus North )" userId="0f8b2747-d90c-4939-a1e8-506d6cb5f405" providerId="ADAL" clId="{83CD167C-D393-6949-B652-FDD45933DE14}" dt="2025-01-28T15:21:58.405" v="3185" actId="20577"/>
        <pc:sldMkLst>
          <pc:docMk/>
          <pc:sldMk cId="2290558953" sldId="307"/>
        </pc:sldMkLst>
        <pc:spChg chg="mod">
          <ac:chgData name="Ndayi, Viwe (Dr) (Summerstrand Campus North )" userId="0f8b2747-d90c-4939-a1e8-506d6cb5f405" providerId="ADAL" clId="{83CD167C-D393-6949-B652-FDD45933DE14}" dt="2025-01-28T15:21:58.405" v="3185" actId="20577"/>
          <ac:spMkLst>
            <pc:docMk/>
            <pc:sldMk cId="2290558953" sldId="307"/>
            <ac:spMk id="19458" creationId="{345D48E8-8540-5245-5206-0003D081A9A1}"/>
          </ac:spMkLst>
        </pc:spChg>
      </pc:sldChg>
      <pc:sldChg chg="add ord">
        <pc:chgData name="Ndayi, Viwe (Dr) (Summerstrand Campus North )" userId="0f8b2747-d90c-4939-a1e8-506d6cb5f405" providerId="ADAL" clId="{83CD167C-D393-6949-B652-FDD45933DE14}" dt="2025-01-28T15:23:52.280" v="3216" actId="20578"/>
        <pc:sldMkLst>
          <pc:docMk/>
          <pc:sldMk cId="2774626947" sldId="308"/>
        </pc:sldMkLst>
      </pc:sldChg>
      <pc:sldChg chg="modSp add mod">
        <pc:chgData name="Ndayi, Viwe (Dr) (Summerstrand Campus North )" userId="0f8b2747-d90c-4939-a1e8-506d6cb5f405" providerId="ADAL" clId="{83CD167C-D393-6949-B652-FDD45933DE14}" dt="2025-01-29T04:43:01.452" v="4621" actId="208"/>
        <pc:sldMkLst>
          <pc:docMk/>
          <pc:sldMk cId="4072914342" sldId="309"/>
        </pc:sldMkLst>
      </pc:sldChg>
      <pc:sldChg chg="addSp modSp new mod">
        <pc:chgData name="Ndayi, Viwe (Dr) (Summerstrand Campus North )" userId="0f8b2747-d90c-4939-a1e8-506d6cb5f405" providerId="ADAL" clId="{83CD167C-D393-6949-B652-FDD45933DE14}" dt="2025-01-29T04:35:11.632" v="4203" actId="1076"/>
        <pc:sldMkLst>
          <pc:docMk/>
          <pc:sldMk cId="3381594364" sldId="310"/>
        </pc:sldMkLst>
      </pc:sldChg>
    </pc:docChg>
  </pc:docChgLst>
  <pc:docChgLst>
    <pc:chgData name="Ndayi, Viwe (Ms) (Summerstrand Campus North )" userId="0f8b2747-d90c-4939-a1e8-506d6cb5f405" providerId="ADAL" clId="{A5026413-F88D-B04E-B8BE-55E28824DBFD}"/>
    <pc:docChg chg="undo redo custSel addSld delSld modSld sldOrd">
      <pc:chgData name="Ndayi, Viwe (Ms) (Summerstrand Campus North )" userId="0f8b2747-d90c-4939-a1e8-506d6cb5f405" providerId="ADAL" clId="{A5026413-F88D-B04E-B8BE-55E28824DBFD}" dt="2023-10-26T22:16:55.021" v="3320"/>
      <pc:docMkLst>
        <pc:docMk/>
      </pc:docMkLst>
      <pc:sldChg chg="addSp delSp modSp mod">
        <pc:chgData name="Ndayi, Viwe (Ms) (Summerstrand Campus North )" userId="0f8b2747-d90c-4939-a1e8-506d6cb5f405" providerId="ADAL" clId="{A5026413-F88D-B04E-B8BE-55E28824DBFD}" dt="2023-10-26T21:35:10.339" v="3069" actId="20577"/>
        <pc:sldMkLst>
          <pc:docMk/>
          <pc:sldMk cId="0" sldId="257"/>
        </pc:sldMkLst>
      </pc:sldChg>
      <pc:sldChg chg="modSp del mod">
        <pc:chgData name="Ndayi, Viwe (Ms) (Summerstrand Campus North )" userId="0f8b2747-d90c-4939-a1e8-506d6cb5f405" providerId="ADAL" clId="{A5026413-F88D-B04E-B8BE-55E28824DBFD}" dt="2023-10-24T13:58:54.105" v="1696" actId="2696"/>
        <pc:sldMkLst>
          <pc:docMk/>
          <pc:sldMk cId="0" sldId="258"/>
        </pc:sldMkLst>
      </pc:sldChg>
      <pc:sldChg chg="addSp delSp modSp mod">
        <pc:chgData name="Ndayi, Viwe (Ms) (Summerstrand Campus North )" userId="0f8b2747-d90c-4939-a1e8-506d6cb5f405" providerId="ADAL" clId="{A5026413-F88D-B04E-B8BE-55E28824DBFD}" dt="2023-10-24T13:57:45.319" v="1661" actId="1076"/>
        <pc:sldMkLst>
          <pc:docMk/>
          <pc:sldMk cId="0" sldId="259"/>
        </pc:sldMkLst>
      </pc:sldChg>
      <pc:sldChg chg="addSp delSp modSp mod">
        <pc:chgData name="Ndayi, Viwe (Ms) (Summerstrand Campus North )" userId="0f8b2747-d90c-4939-a1e8-506d6cb5f405" providerId="ADAL" clId="{A5026413-F88D-B04E-B8BE-55E28824DBFD}" dt="2023-10-26T21:40:27.682" v="3108" actId="207"/>
        <pc:sldMkLst>
          <pc:docMk/>
          <pc:sldMk cId="0" sldId="260"/>
        </pc:sldMkLst>
      </pc:sldChg>
      <pc:sldChg chg="addSp delSp modSp del mod">
        <pc:chgData name="Ndayi, Viwe (Ms) (Summerstrand Campus North )" userId="0f8b2747-d90c-4939-a1e8-506d6cb5f405" providerId="ADAL" clId="{A5026413-F88D-B04E-B8BE-55E28824DBFD}" dt="2023-10-26T21:15:49.980" v="2874" actId="2696"/>
        <pc:sldMkLst>
          <pc:docMk/>
          <pc:sldMk cId="0" sldId="261"/>
        </pc:sldMkLst>
      </pc:sldChg>
      <pc:sldChg chg="addSp modSp mod ord">
        <pc:chgData name="Ndayi, Viwe (Ms) (Summerstrand Campus North )" userId="0f8b2747-d90c-4939-a1e8-506d6cb5f405" providerId="ADAL" clId="{A5026413-F88D-B04E-B8BE-55E28824DBFD}" dt="2023-10-26T21:27:42.170" v="2948" actId="1076"/>
        <pc:sldMkLst>
          <pc:docMk/>
          <pc:sldMk cId="0" sldId="262"/>
        </pc:sldMkLst>
      </pc:sldChg>
      <pc:sldChg chg="del">
        <pc:chgData name="Ndayi, Viwe (Ms) (Summerstrand Campus North )" userId="0f8b2747-d90c-4939-a1e8-506d6cb5f405" providerId="ADAL" clId="{A5026413-F88D-B04E-B8BE-55E28824DBFD}" dt="2023-10-26T21:43:45.343" v="3134" actId="2696"/>
        <pc:sldMkLst>
          <pc:docMk/>
          <pc:sldMk cId="0" sldId="263"/>
        </pc:sldMkLst>
      </pc:sldChg>
      <pc:sldChg chg="modSp del mod">
        <pc:chgData name="Ndayi, Viwe (Ms) (Summerstrand Campus North )" userId="0f8b2747-d90c-4939-a1e8-506d6cb5f405" providerId="ADAL" clId="{A5026413-F88D-B04E-B8BE-55E28824DBFD}" dt="2023-10-26T22:08:54.354" v="3229" actId="2696"/>
        <pc:sldMkLst>
          <pc:docMk/>
          <pc:sldMk cId="0" sldId="264"/>
        </pc:sldMkLst>
      </pc:sldChg>
      <pc:sldChg chg="del">
        <pc:chgData name="Ndayi, Viwe (Ms) (Summerstrand Campus North )" userId="0f8b2747-d90c-4939-a1e8-506d6cb5f405" providerId="ADAL" clId="{A5026413-F88D-B04E-B8BE-55E28824DBFD}" dt="2023-10-26T22:08:57.568" v="3230" actId="2696"/>
        <pc:sldMkLst>
          <pc:docMk/>
          <pc:sldMk cId="0" sldId="265"/>
        </pc:sldMkLst>
      </pc:sldChg>
      <pc:sldChg chg="del">
        <pc:chgData name="Ndayi, Viwe (Ms) (Summerstrand Campus North )" userId="0f8b2747-d90c-4939-a1e8-506d6cb5f405" providerId="ADAL" clId="{A5026413-F88D-B04E-B8BE-55E28824DBFD}" dt="2023-10-26T22:09:03.298" v="3231" actId="2696"/>
        <pc:sldMkLst>
          <pc:docMk/>
          <pc:sldMk cId="0" sldId="266"/>
        </pc:sldMkLst>
      </pc:sldChg>
      <pc:sldChg chg="addSp delSp modSp mod ord">
        <pc:chgData name="Ndayi, Viwe (Ms) (Summerstrand Campus North )" userId="0f8b2747-d90c-4939-a1e8-506d6cb5f405" providerId="ADAL" clId="{A5026413-F88D-B04E-B8BE-55E28824DBFD}" dt="2023-10-24T18:07:15.306" v="2326" actId="1076"/>
        <pc:sldMkLst>
          <pc:docMk/>
          <pc:sldMk cId="0" sldId="267"/>
        </pc:sldMkLst>
      </pc:sldChg>
      <pc:sldChg chg="addSp delSp modSp mod">
        <pc:chgData name="Ndayi, Viwe (Ms) (Summerstrand Campus North )" userId="0f8b2747-d90c-4939-a1e8-506d6cb5f405" providerId="ADAL" clId="{A5026413-F88D-B04E-B8BE-55E28824DBFD}" dt="2023-10-26T22:09:10.100" v="3233" actId="1076"/>
        <pc:sldMkLst>
          <pc:docMk/>
          <pc:sldMk cId="0" sldId="268"/>
        </pc:sldMkLst>
      </pc:sldChg>
      <pc:sldChg chg="addSp delSp modSp mod">
        <pc:chgData name="Ndayi, Viwe (Ms) (Summerstrand Campus North )" userId="0f8b2747-d90c-4939-a1e8-506d6cb5f405" providerId="ADAL" clId="{A5026413-F88D-B04E-B8BE-55E28824DBFD}" dt="2023-10-26T22:16:55.021" v="3320"/>
        <pc:sldMkLst>
          <pc:docMk/>
          <pc:sldMk cId="0" sldId="269"/>
        </pc:sldMkLst>
      </pc:sldChg>
      <pc:sldChg chg="addSp delSp modSp mod">
        <pc:chgData name="Ndayi, Viwe (Ms) (Summerstrand Campus North )" userId="0f8b2747-d90c-4939-a1e8-506d6cb5f405" providerId="ADAL" clId="{A5026413-F88D-B04E-B8BE-55E28824DBFD}" dt="2023-10-26T22:16:16.865" v="3317" actId="20577"/>
        <pc:sldMkLst>
          <pc:docMk/>
          <pc:sldMk cId="0" sldId="270"/>
        </pc:sldMkLst>
      </pc:sldChg>
      <pc:sldChg chg="modSp add mod ord">
        <pc:chgData name="Ndayi, Viwe (Ms) (Summerstrand Campus North )" userId="0f8b2747-d90c-4939-a1e8-506d6cb5f405" providerId="ADAL" clId="{A5026413-F88D-B04E-B8BE-55E28824DBFD}" dt="2023-10-24T14:00:42.597" v="1774" actId="20578"/>
        <pc:sldMkLst>
          <pc:docMk/>
          <pc:sldMk cId="395538138" sldId="271"/>
        </pc:sldMkLst>
      </pc:sldChg>
      <pc:sldChg chg="modSp add mod ord">
        <pc:chgData name="Ndayi, Viwe (Ms) (Summerstrand Campus North )" userId="0f8b2747-d90c-4939-a1e8-506d6cb5f405" providerId="ADAL" clId="{A5026413-F88D-B04E-B8BE-55E28824DBFD}" dt="2023-10-24T14:02:53.171" v="1871" actId="20577"/>
        <pc:sldMkLst>
          <pc:docMk/>
          <pc:sldMk cId="1322288352" sldId="272"/>
        </pc:sldMkLst>
      </pc:sldChg>
      <pc:sldChg chg="add del">
        <pc:chgData name="Ndayi, Viwe (Ms) (Summerstrand Campus North )" userId="0f8b2747-d90c-4939-a1e8-506d6cb5f405" providerId="ADAL" clId="{A5026413-F88D-B04E-B8BE-55E28824DBFD}" dt="2023-10-24T13:58:52.786" v="1695" actId="2696"/>
        <pc:sldMkLst>
          <pc:docMk/>
          <pc:sldMk cId="2530988600" sldId="272"/>
        </pc:sldMkLst>
      </pc:sldChg>
      <pc:sldChg chg="modSp add mod ord">
        <pc:chgData name="Ndayi, Viwe (Ms) (Summerstrand Campus North )" userId="0f8b2747-d90c-4939-a1e8-506d6cb5f405" providerId="ADAL" clId="{A5026413-F88D-B04E-B8BE-55E28824DBFD}" dt="2023-10-26T21:37:01.439" v="3090" actId="1076"/>
        <pc:sldMkLst>
          <pc:docMk/>
          <pc:sldMk cId="1366185890" sldId="273"/>
        </pc:sldMkLst>
      </pc:sldChg>
      <pc:sldChg chg="add del">
        <pc:chgData name="Ndayi, Viwe (Ms) (Summerstrand Campus North )" userId="0f8b2747-d90c-4939-a1e8-506d6cb5f405" providerId="ADAL" clId="{A5026413-F88D-B04E-B8BE-55E28824DBFD}" dt="2023-10-26T21:43:46.188" v="3135" actId="2696"/>
        <pc:sldMkLst>
          <pc:docMk/>
          <pc:sldMk cId="758935629" sldId="274"/>
        </pc:sldMkLst>
      </pc:sldChg>
      <pc:sldChg chg="addSp delSp modSp add mod ord">
        <pc:chgData name="Ndayi, Viwe (Ms) (Summerstrand Campus North )" userId="0f8b2747-d90c-4939-a1e8-506d6cb5f405" providerId="ADAL" clId="{A5026413-F88D-B04E-B8BE-55E28824DBFD}" dt="2023-10-26T22:14:38.466" v="3311" actId="478"/>
        <pc:sldMkLst>
          <pc:docMk/>
          <pc:sldMk cId="3974007848" sldId="275"/>
        </pc:sldMkLst>
      </pc:sldChg>
      <pc:sldChg chg="add del ord">
        <pc:chgData name="Ndayi, Viwe (Ms) (Summerstrand Campus North )" userId="0f8b2747-d90c-4939-a1e8-506d6cb5f405" providerId="ADAL" clId="{A5026413-F88D-B04E-B8BE-55E28824DBFD}" dt="2023-10-26T21:46:20.043" v="3154" actId="2696"/>
        <pc:sldMkLst>
          <pc:docMk/>
          <pc:sldMk cId="601195941" sldId="276"/>
        </pc:sldMkLst>
      </pc:sldChg>
      <pc:sldChg chg="add del">
        <pc:chgData name="Ndayi, Viwe (Ms) (Summerstrand Campus North )" userId="0f8b2747-d90c-4939-a1e8-506d6cb5f405" providerId="ADAL" clId="{A5026413-F88D-B04E-B8BE-55E28824DBFD}" dt="2023-10-26T21:46:23.177" v="3155" actId="2696"/>
        <pc:sldMkLst>
          <pc:docMk/>
          <pc:sldMk cId="4079566439" sldId="277"/>
        </pc:sldMkLst>
      </pc:sldChg>
      <pc:sldChg chg="addSp delSp modSp add mod ord">
        <pc:chgData name="Ndayi, Viwe (Ms) (Summerstrand Campus North )" userId="0f8b2747-d90c-4939-a1e8-506d6cb5f405" providerId="ADAL" clId="{A5026413-F88D-B04E-B8BE-55E28824DBFD}" dt="2023-10-24T14:26:06.518" v="2321" actId="1076"/>
        <pc:sldMkLst>
          <pc:docMk/>
          <pc:sldMk cId="3926019282" sldId="278"/>
        </pc:sldMkLst>
      </pc:sldChg>
      <pc:sldChg chg="modSp add mod ord">
        <pc:chgData name="Ndayi, Viwe (Ms) (Summerstrand Campus North )" userId="0f8b2747-d90c-4939-a1e8-506d6cb5f405" providerId="ADAL" clId="{A5026413-F88D-B04E-B8BE-55E28824DBFD}" dt="2023-10-26T21:38:16.155" v="3091" actId="20578"/>
        <pc:sldMkLst>
          <pc:docMk/>
          <pc:sldMk cId="1926787558" sldId="279"/>
        </pc:sldMkLst>
      </pc:sldChg>
      <pc:sldChg chg="addSp delSp modSp add mod">
        <pc:chgData name="Ndayi, Viwe (Ms) (Summerstrand Campus North )" userId="0f8b2747-d90c-4939-a1e8-506d6cb5f405" providerId="ADAL" clId="{A5026413-F88D-B04E-B8BE-55E28824DBFD}" dt="2023-10-26T22:14:04.529" v="3309" actId="478"/>
        <pc:sldMkLst>
          <pc:docMk/>
          <pc:sldMk cId="4062586345" sldId="280"/>
        </pc:sldMkLst>
      </pc:sldChg>
      <pc:sldChg chg="addSp delSp modSp add del mod">
        <pc:chgData name="Ndayi, Viwe (Ms) (Summerstrand Campus North )" userId="0f8b2747-d90c-4939-a1e8-506d6cb5f405" providerId="ADAL" clId="{A5026413-F88D-B04E-B8BE-55E28824DBFD}" dt="2023-10-26T21:33:28.028" v="2998" actId="2696"/>
        <pc:sldMkLst>
          <pc:docMk/>
          <pc:sldMk cId="3325025639" sldId="281"/>
        </pc:sldMkLst>
      </pc:sldChg>
      <pc:sldChg chg="delSp modSp add mod">
        <pc:chgData name="Ndayi, Viwe (Ms) (Summerstrand Campus North )" userId="0f8b2747-d90c-4939-a1e8-506d6cb5f405" providerId="ADAL" clId="{A5026413-F88D-B04E-B8BE-55E28824DBFD}" dt="2023-10-26T21:33:07.802" v="2997" actId="20577"/>
        <pc:sldMkLst>
          <pc:docMk/>
          <pc:sldMk cId="3839918501" sldId="282"/>
        </pc:sldMkLst>
      </pc:sldChg>
      <pc:sldChg chg="add del">
        <pc:chgData name="Ndayi, Viwe (Ms) (Summerstrand Campus North )" userId="0f8b2747-d90c-4939-a1e8-506d6cb5f405" providerId="ADAL" clId="{A5026413-F88D-B04E-B8BE-55E28824DBFD}" dt="2023-10-26T21:43:42.766" v="3133" actId="2890"/>
        <pc:sldMkLst>
          <pc:docMk/>
          <pc:sldMk cId="1153775589" sldId="283"/>
        </pc:sldMkLst>
      </pc:sldChg>
      <pc:sldChg chg="addSp delSp modSp add mod">
        <pc:chgData name="Ndayi, Viwe (Ms) (Summerstrand Campus North )" userId="0f8b2747-d90c-4939-a1e8-506d6cb5f405" providerId="ADAL" clId="{A5026413-F88D-B04E-B8BE-55E28824DBFD}" dt="2023-10-26T22:14:11.758" v="3310" actId="478"/>
        <pc:sldMkLst>
          <pc:docMk/>
          <pc:sldMk cId="3800083847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27AC6-E40C-40BE-8636-0A79C1880D8A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63954B24-307B-4B2A-8388-50B8A272AC41}">
      <dgm:prSet phldrT="[Text]"/>
      <dgm:spPr>
        <a:xfrm>
          <a:off x="454693" y="21806"/>
          <a:ext cx="6365715" cy="38376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Teaching Philosophy</a:t>
          </a:r>
        </a:p>
      </dgm:t>
    </dgm:pt>
    <dgm:pt modelId="{16B27787-822D-4FC6-AADC-C8C79C0F5309}" type="parTrans" cxnId="{B1FAF88E-82EB-4C2B-BF34-6DF87C55403C}">
      <dgm:prSet/>
      <dgm:spPr/>
      <dgm:t>
        <a:bodyPr/>
        <a:lstStyle/>
        <a:p>
          <a:endParaRPr lang="en-ZA"/>
        </a:p>
      </dgm:t>
    </dgm:pt>
    <dgm:pt modelId="{396FB8A8-503A-451D-A29E-B2959601AEA5}" type="sibTrans" cxnId="{B1FAF88E-82EB-4C2B-BF34-6DF87C55403C}">
      <dgm:prSet/>
      <dgm:spPr/>
      <dgm:t>
        <a:bodyPr/>
        <a:lstStyle/>
        <a:p>
          <a:endParaRPr lang="en-ZA"/>
        </a:p>
      </dgm:t>
    </dgm:pt>
    <dgm:pt modelId="{25D3C64F-BD75-4DBA-BF6F-E9227403F951}">
      <dgm:prSet phldrT="[Text]"/>
      <dgm:spPr>
        <a:xfrm>
          <a:off x="454693" y="1676186"/>
          <a:ext cx="6365715" cy="38376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Learning Development</a:t>
          </a:r>
        </a:p>
      </dgm:t>
    </dgm:pt>
    <dgm:pt modelId="{C65589F0-D8A4-4AB3-888A-F21945598438}" type="parTrans" cxnId="{5F37B640-D1D6-4144-A0C7-2E69660F03B9}">
      <dgm:prSet/>
      <dgm:spPr/>
      <dgm:t>
        <a:bodyPr/>
        <a:lstStyle/>
        <a:p>
          <a:endParaRPr lang="en-ZA"/>
        </a:p>
      </dgm:t>
    </dgm:pt>
    <dgm:pt modelId="{6B26C71A-3C74-4A32-A781-E0775BF99E37}" type="sibTrans" cxnId="{5F37B640-D1D6-4144-A0C7-2E69660F03B9}">
      <dgm:prSet/>
      <dgm:spPr/>
      <dgm:t>
        <a:bodyPr/>
        <a:lstStyle/>
        <a:p>
          <a:endParaRPr lang="en-ZA"/>
        </a:p>
      </dgm:t>
    </dgm:pt>
    <dgm:pt modelId="{28FD23D0-01FD-40DB-A094-C0E27A06A780}">
      <dgm:prSet phldrT="[Text]"/>
      <dgm:spPr>
        <a:xfrm>
          <a:off x="454693" y="3330566"/>
          <a:ext cx="6365715" cy="38376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Teaching Development</a:t>
          </a:r>
        </a:p>
      </dgm:t>
    </dgm:pt>
    <dgm:pt modelId="{9EBD407F-5CEF-47D3-AF11-71AEE1416FAB}" type="parTrans" cxnId="{EEF881E4-BE60-4050-9788-D516EE0A7714}">
      <dgm:prSet/>
      <dgm:spPr/>
      <dgm:t>
        <a:bodyPr/>
        <a:lstStyle/>
        <a:p>
          <a:endParaRPr lang="en-ZA"/>
        </a:p>
      </dgm:t>
    </dgm:pt>
    <dgm:pt modelId="{A426390A-62C4-4BF9-AA70-3ECE45A601E2}" type="sibTrans" cxnId="{EEF881E4-BE60-4050-9788-D516EE0A7714}">
      <dgm:prSet/>
      <dgm:spPr/>
      <dgm:t>
        <a:bodyPr/>
        <a:lstStyle/>
        <a:p>
          <a:endParaRPr lang="en-ZA"/>
        </a:p>
      </dgm:t>
    </dgm:pt>
    <dgm:pt modelId="{D7B384F6-AFA7-4DA3-A9B2-00C8004418A6}">
      <dgm:prSet phldrT="[Text]" custT="1"/>
      <dgm:spPr>
        <a:xfrm>
          <a:off x="0" y="3522446"/>
          <a:ext cx="9093879" cy="9827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enhance my teaching approaches?</a:t>
          </a:r>
        </a:p>
      </dgm:t>
    </dgm:pt>
    <dgm:pt modelId="{03FDB770-CA22-47F4-8FC8-EAA58D1BCFB6}" type="parTrans" cxnId="{4A178ED1-113E-4B11-9CBA-B5D80C101C1B}">
      <dgm:prSet/>
      <dgm:spPr/>
      <dgm:t>
        <a:bodyPr/>
        <a:lstStyle/>
        <a:p>
          <a:endParaRPr lang="en-ZA"/>
        </a:p>
      </dgm:t>
    </dgm:pt>
    <dgm:pt modelId="{AB60A546-C565-456D-849D-3BA4D3D5A931}" type="sibTrans" cxnId="{4A178ED1-113E-4B11-9CBA-B5D80C101C1B}">
      <dgm:prSet/>
      <dgm:spPr/>
      <dgm:t>
        <a:bodyPr/>
        <a:lstStyle/>
        <a:p>
          <a:endParaRPr lang="en-ZA"/>
        </a:p>
      </dgm:t>
    </dgm:pt>
    <dgm:pt modelId="{566A63BA-DC9E-4A6F-AD53-DEFC5FA0EE7E}">
      <dgm:prSet phldrT="[Text]" custT="1"/>
      <dgm:spPr>
        <a:xfrm>
          <a:off x="0" y="1868066"/>
          <a:ext cx="9093879" cy="13922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does learning take place during my lectures?</a:t>
          </a:r>
        </a:p>
      </dgm:t>
    </dgm:pt>
    <dgm:pt modelId="{1B41ACD1-7E67-4424-BEAA-C343DB19C2D9}" type="parTrans" cxnId="{D9C3C074-D568-44FA-91EC-456CC798B32B}">
      <dgm:prSet/>
      <dgm:spPr/>
      <dgm:t>
        <a:bodyPr/>
        <a:lstStyle/>
        <a:p>
          <a:endParaRPr lang="en-ZA"/>
        </a:p>
      </dgm:t>
    </dgm:pt>
    <dgm:pt modelId="{F3B435D9-BC92-4AE6-AAA7-5858A5B3F343}" type="sibTrans" cxnId="{D9C3C074-D568-44FA-91EC-456CC798B32B}">
      <dgm:prSet/>
      <dgm:spPr/>
      <dgm:t>
        <a:bodyPr/>
        <a:lstStyle/>
        <a:p>
          <a:endParaRPr lang="en-ZA"/>
        </a:p>
      </dgm:t>
    </dgm:pt>
    <dgm:pt modelId="{A87E0934-8150-4FC9-854B-98956CEAE5DD}">
      <dgm:prSet phldrT="[Text]" custT="1"/>
      <dgm:spPr>
        <a:xfrm>
          <a:off x="0" y="213686"/>
          <a:ext cx="9093879" cy="13922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What I teach?</a:t>
          </a:r>
        </a:p>
      </dgm:t>
    </dgm:pt>
    <dgm:pt modelId="{44753FA1-F418-4750-A50F-B748B8179AF0}" type="sibTrans" cxnId="{59C227F7-9EC5-448A-B01F-ABD0A977D31B}">
      <dgm:prSet/>
      <dgm:spPr/>
      <dgm:t>
        <a:bodyPr/>
        <a:lstStyle/>
        <a:p>
          <a:endParaRPr lang="en-ZA"/>
        </a:p>
      </dgm:t>
    </dgm:pt>
    <dgm:pt modelId="{F7C84520-6E7D-4ED2-A14F-EFA3C1E1CC4F}" type="parTrans" cxnId="{59C227F7-9EC5-448A-B01F-ABD0A977D31B}">
      <dgm:prSet/>
      <dgm:spPr/>
      <dgm:t>
        <a:bodyPr/>
        <a:lstStyle/>
        <a:p>
          <a:endParaRPr lang="en-ZA"/>
        </a:p>
      </dgm:t>
    </dgm:pt>
    <dgm:pt modelId="{A0E061A5-F3BC-7F40-BD3A-53C78A12EA27}">
      <dgm:prSet phldrT="[Text]" custT="1"/>
      <dgm:spPr>
        <a:xfrm>
          <a:off x="0" y="213686"/>
          <a:ext cx="9093879" cy="13922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I teach?</a:t>
          </a:r>
        </a:p>
      </dgm:t>
    </dgm:pt>
    <dgm:pt modelId="{F8A25279-5CF0-E54C-AAE9-1654024A4054}" type="parTrans" cxnId="{A78C2EB3-E75B-D140-B235-D9559E32F704}">
      <dgm:prSet/>
      <dgm:spPr/>
      <dgm:t>
        <a:bodyPr/>
        <a:lstStyle/>
        <a:p>
          <a:endParaRPr lang="en-GB"/>
        </a:p>
      </dgm:t>
    </dgm:pt>
    <dgm:pt modelId="{0FF441EA-AC35-A449-85D1-328AA73AE127}" type="sibTrans" cxnId="{A78C2EB3-E75B-D140-B235-D9559E32F704}">
      <dgm:prSet/>
      <dgm:spPr/>
      <dgm:t>
        <a:bodyPr/>
        <a:lstStyle/>
        <a:p>
          <a:endParaRPr lang="en-GB"/>
        </a:p>
      </dgm:t>
    </dgm:pt>
    <dgm:pt modelId="{035006E6-698B-C743-B131-40CEBAB366BA}">
      <dgm:prSet phldrT="[Text]" custT="1"/>
      <dgm:spPr>
        <a:xfrm>
          <a:off x="0" y="213686"/>
          <a:ext cx="9093879" cy="13922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Why I teach?</a:t>
          </a:r>
        </a:p>
      </dgm:t>
    </dgm:pt>
    <dgm:pt modelId="{802642F5-5D0C-9D4B-867F-E5FFBF50CB36}" type="parTrans" cxnId="{2DDDAE83-66EA-784F-9E41-58DE35D1B1E1}">
      <dgm:prSet/>
      <dgm:spPr/>
      <dgm:t>
        <a:bodyPr/>
        <a:lstStyle/>
        <a:p>
          <a:endParaRPr lang="en-GB"/>
        </a:p>
      </dgm:t>
    </dgm:pt>
    <dgm:pt modelId="{9196F16E-9DD6-8B43-A9A4-468BD68EB708}" type="sibTrans" cxnId="{2DDDAE83-66EA-784F-9E41-58DE35D1B1E1}">
      <dgm:prSet/>
      <dgm:spPr/>
      <dgm:t>
        <a:bodyPr/>
        <a:lstStyle/>
        <a:p>
          <a:endParaRPr lang="en-GB"/>
        </a:p>
      </dgm:t>
    </dgm:pt>
    <dgm:pt modelId="{5BFF86AA-5DC5-3145-91F4-555FF809AAD3}">
      <dgm:prSet phldrT="[Text]" custT="1"/>
      <dgm:spPr>
        <a:xfrm>
          <a:off x="0" y="213686"/>
          <a:ext cx="9093879" cy="13922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I measure my effectiveness?</a:t>
          </a:r>
        </a:p>
      </dgm:t>
    </dgm:pt>
    <dgm:pt modelId="{69B5C4C8-E0A1-8044-B068-483BF74BC567}" type="parTrans" cxnId="{785D665D-2A1F-9843-A011-2F290A0EBBD1}">
      <dgm:prSet/>
      <dgm:spPr/>
      <dgm:t>
        <a:bodyPr/>
        <a:lstStyle/>
        <a:p>
          <a:endParaRPr lang="en-GB"/>
        </a:p>
      </dgm:t>
    </dgm:pt>
    <dgm:pt modelId="{7B667E39-4459-E04E-B339-E5A6523A372F}" type="sibTrans" cxnId="{785D665D-2A1F-9843-A011-2F290A0EBBD1}">
      <dgm:prSet/>
      <dgm:spPr/>
      <dgm:t>
        <a:bodyPr/>
        <a:lstStyle/>
        <a:p>
          <a:endParaRPr lang="en-GB"/>
        </a:p>
      </dgm:t>
    </dgm:pt>
    <dgm:pt modelId="{14BC15C3-F01B-AF4C-8AE3-7AD57320FB7D}">
      <dgm:prSet phldrT="[Text]" custT="1"/>
      <dgm:spPr>
        <a:xfrm>
          <a:off x="0" y="1868066"/>
          <a:ext cx="9093879" cy="139229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teaching in a way that presents learning?</a:t>
          </a:r>
        </a:p>
      </dgm:t>
    </dgm:pt>
    <dgm:pt modelId="{B084DB36-FB54-FE44-9B2E-D61B9AFE77A6}" type="parTrans" cxnId="{152D3175-5AD1-7947-AF97-2ADBBCAA8184}">
      <dgm:prSet/>
      <dgm:spPr/>
      <dgm:t>
        <a:bodyPr/>
        <a:lstStyle/>
        <a:p>
          <a:endParaRPr lang="en-GB"/>
        </a:p>
      </dgm:t>
    </dgm:pt>
    <dgm:pt modelId="{D210B6E6-8017-3642-B6B2-0AE13A0C0A5B}" type="sibTrans" cxnId="{152D3175-5AD1-7947-AF97-2ADBBCAA8184}">
      <dgm:prSet/>
      <dgm:spPr/>
      <dgm:t>
        <a:bodyPr/>
        <a:lstStyle/>
        <a:p>
          <a:endParaRPr lang="en-GB"/>
        </a:p>
      </dgm:t>
    </dgm:pt>
    <dgm:pt modelId="{F00CC35B-B208-E347-809F-AA42D53E2009}">
      <dgm:prSet phldrT="[Text]" custT="1"/>
      <dgm:spPr>
        <a:xfrm>
          <a:off x="0" y="1868066"/>
          <a:ext cx="9093879" cy="139229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learn from my students?</a:t>
          </a:r>
        </a:p>
      </dgm:t>
    </dgm:pt>
    <dgm:pt modelId="{9699E2CC-B334-7847-BDD6-F263F2AAEAEB}" type="parTrans" cxnId="{B093DA3C-5861-7545-829C-BD88AA2DA123}">
      <dgm:prSet/>
      <dgm:spPr/>
      <dgm:t>
        <a:bodyPr/>
        <a:lstStyle/>
        <a:p>
          <a:endParaRPr lang="en-GB"/>
        </a:p>
      </dgm:t>
    </dgm:pt>
    <dgm:pt modelId="{C85160C8-C973-A849-B67E-C59AAA1D72A6}" type="sibTrans" cxnId="{B093DA3C-5861-7545-829C-BD88AA2DA123}">
      <dgm:prSet/>
      <dgm:spPr/>
      <dgm:t>
        <a:bodyPr/>
        <a:lstStyle/>
        <a:p>
          <a:endParaRPr lang="en-GB"/>
        </a:p>
      </dgm:t>
    </dgm:pt>
    <dgm:pt modelId="{206BC40D-294B-1B49-A9CF-46A23BD529B0}">
      <dgm:prSet phldrT="[Text]" custT="1"/>
      <dgm:spPr>
        <a:xfrm>
          <a:off x="0" y="213686"/>
          <a:ext cx="9093879" cy="139229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Learning Theories that inform my approach to teaching?</a:t>
          </a:r>
        </a:p>
      </dgm:t>
    </dgm:pt>
    <dgm:pt modelId="{CBCEA107-94A8-E54D-9408-F077DB169206}" type="parTrans" cxnId="{DCAC126F-2353-F644-99F4-53FB1424AFD7}">
      <dgm:prSet/>
      <dgm:spPr/>
      <dgm:t>
        <a:bodyPr/>
        <a:lstStyle/>
        <a:p>
          <a:endParaRPr lang="en-GB"/>
        </a:p>
      </dgm:t>
    </dgm:pt>
    <dgm:pt modelId="{B546E208-DAA5-5647-B4E7-BE3BCAE328C0}" type="sibTrans" cxnId="{DCAC126F-2353-F644-99F4-53FB1424AFD7}">
      <dgm:prSet/>
      <dgm:spPr/>
      <dgm:t>
        <a:bodyPr/>
        <a:lstStyle/>
        <a:p>
          <a:endParaRPr lang="en-GB"/>
        </a:p>
      </dgm:t>
    </dgm:pt>
    <dgm:pt modelId="{FC2D809E-2A8D-6141-BBCA-61011B36DE29}">
      <dgm:prSet phldrT="[Text]"/>
      <dgm:spPr>
        <a:xfrm>
          <a:off x="0" y="3522446"/>
          <a:ext cx="9093879" cy="98279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ZA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BBF745B-776C-E547-A4E0-2B6541B8BB9C}" type="parTrans" cxnId="{90DD534E-8337-C74A-A329-037D35A52CD3}">
      <dgm:prSet/>
      <dgm:spPr/>
      <dgm:t>
        <a:bodyPr/>
        <a:lstStyle/>
        <a:p>
          <a:endParaRPr lang="en-GB"/>
        </a:p>
      </dgm:t>
    </dgm:pt>
    <dgm:pt modelId="{8017A2E6-3535-B144-A2C5-B872BC5FA9A7}" type="sibTrans" cxnId="{90DD534E-8337-C74A-A329-037D35A52CD3}">
      <dgm:prSet/>
      <dgm:spPr/>
      <dgm:t>
        <a:bodyPr/>
        <a:lstStyle/>
        <a:p>
          <a:endParaRPr lang="en-GB"/>
        </a:p>
      </dgm:t>
    </dgm:pt>
    <dgm:pt modelId="{88CBC4AE-150C-E949-803B-71A82A36D9CD}">
      <dgm:prSet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Academic Citizenship</a:t>
          </a:r>
        </a:p>
      </dgm:t>
    </dgm:pt>
    <dgm:pt modelId="{7FD41D03-1EC8-C549-BAE7-B1F03563090C}" type="parTrans" cxnId="{73AC69B4-EF93-2F41-879F-41F45D05A33A}">
      <dgm:prSet/>
      <dgm:spPr/>
      <dgm:t>
        <a:bodyPr/>
        <a:lstStyle/>
        <a:p>
          <a:endParaRPr lang="en-GB"/>
        </a:p>
      </dgm:t>
    </dgm:pt>
    <dgm:pt modelId="{4EF4F1F3-865E-BB40-A677-CDFC768A9B6A}" type="sibTrans" cxnId="{73AC69B4-EF93-2F41-879F-41F45D05A33A}">
      <dgm:prSet/>
      <dgm:spPr/>
      <dgm:t>
        <a:bodyPr/>
        <a:lstStyle/>
        <a:p>
          <a:endParaRPr lang="en-GB"/>
        </a:p>
      </dgm:t>
    </dgm:pt>
    <dgm:pt modelId="{4229E689-185B-E642-980D-C10044A8249A}">
      <dgm:prSet/>
      <dgm:spPr/>
      <dgm:t>
        <a:bodyPr/>
        <a:lstStyle/>
        <a:p>
          <a:r>
            <a:rPr lang="en-GB" b="1" dirty="0"/>
            <a:t>Mentoring new staff</a:t>
          </a:r>
        </a:p>
      </dgm:t>
    </dgm:pt>
    <dgm:pt modelId="{C7C07711-39D3-7040-BAF4-1E60ED00EDD3}" type="parTrans" cxnId="{F6CEFD3C-7F88-2542-B51C-386202B09054}">
      <dgm:prSet/>
      <dgm:spPr/>
      <dgm:t>
        <a:bodyPr/>
        <a:lstStyle/>
        <a:p>
          <a:endParaRPr lang="en-GB"/>
        </a:p>
      </dgm:t>
    </dgm:pt>
    <dgm:pt modelId="{FE9DAD31-0054-744C-93E9-B88939E90DCB}" type="sibTrans" cxnId="{F6CEFD3C-7F88-2542-B51C-386202B09054}">
      <dgm:prSet/>
      <dgm:spPr/>
      <dgm:t>
        <a:bodyPr/>
        <a:lstStyle/>
        <a:p>
          <a:endParaRPr lang="en-GB"/>
        </a:p>
      </dgm:t>
    </dgm:pt>
    <dgm:pt modelId="{70A55F2D-9950-C546-B8C2-DAAA34692130}">
      <dgm:prSet/>
      <dgm:spPr/>
      <dgm:t>
        <a:bodyPr/>
        <a:lstStyle/>
        <a:p>
          <a:endParaRPr lang="en-GB" dirty="0"/>
        </a:p>
      </dgm:t>
    </dgm:pt>
    <dgm:pt modelId="{910C4C5B-7889-464E-9B88-1226BD356E85}" type="parTrans" cxnId="{EE72FA81-D296-FA46-A507-F49111742058}">
      <dgm:prSet/>
      <dgm:spPr/>
      <dgm:t>
        <a:bodyPr/>
        <a:lstStyle/>
        <a:p>
          <a:endParaRPr lang="en-GB"/>
        </a:p>
      </dgm:t>
    </dgm:pt>
    <dgm:pt modelId="{F08C81D7-408F-CE44-A0F8-4E7FA23B8037}" type="sibTrans" cxnId="{EE72FA81-D296-FA46-A507-F49111742058}">
      <dgm:prSet/>
      <dgm:spPr/>
      <dgm:t>
        <a:bodyPr/>
        <a:lstStyle/>
        <a:p>
          <a:endParaRPr lang="en-GB"/>
        </a:p>
      </dgm:t>
    </dgm:pt>
    <dgm:pt modelId="{79D937B0-42ED-814E-8A2D-FF099AAB3EB7}">
      <dgm:prSet/>
      <dgm:spPr/>
      <dgm:t>
        <a:bodyPr/>
        <a:lstStyle/>
        <a:p>
          <a:r>
            <a:rPr lang="en-GB" b="1" dirty="0"/>
            <a:t>Leadership</a:t>
          </a:r>
        </a:p>
      </dgm:t>
    </dgm:pt>
    <dgm:pt modelId="{B242CC44-289C-704B-AB11-BDC0099F7C40}" type="parTrans" cxnId="{856A3D0A-E05F-754D-8C34-53EB983CFCC1}">
      <dgm:prSet/>
      <dgm:spPr/>
      <dgm:t>
        <a:bodyPr/>
        <a:lstStyle/>
        <a:p>
          <a:endParaRPr lang="en-GB"/>
        </a:p>
      </dgm:t>
    </dgm:pt>
    <dgm:pt modelId="{4D01D5A3-2A37-BF46-A943-4BC5F1762AEB}" type="sibTrans" cxnId="{856A3D0A-E05F-754D-8C34-53EB983CFCC1}">
      <dgm:prSet/>
      <dgm:spPr/>
      <dgm:t>
        <a:bodyPr/>
        <a:lstStyle/>
        <a:p>
          <a:endParaRPr lang="en-GB"/>
        </a:p>
      </dgm:t>
    </dgm:pt>
    <dgm:pt modelId="{559415AC-10A8-774A-8EB8-89839256170B}">
      <dgm:prSet/>
      <dgm:spPr/>
      <dgm:t>
        <a:bodyPr/>
        <a:lstStyle/>
        <a:p>
          <a:r>
            <a:rPr lang="en-GB" b="1" dirty="0"/>
            <a:t>Coordination of projec</a:t>
          </a:r>
          <a:r>
            <a:rPr lang="en-GB" dirty="0"/>
            <a:t>ts </a:t>
          </a:r>
        </a:p>
      </dgm:t>
    </dgm:pt>
    <dgm:pt modelId="{E351B4BE-F8F2-3641-9B23-9FB4F5E4C725}" type="parTrans" cxnId="{9AB62924-63BE-284D-9B38-8E7F0ADD01B6}">
      <dgm:prSet/>
      <dgm:spPr/>
      <dgm:t>
        <a:bodyPr/>
        <a:lstStyle/>
        <a:p>
          <a:endParaRPr lang="en-GB"/>
        </a:p>
      </dgm:t>
    </dgm:pt>
    <dgm:pt modelId="{5E29A2A8-CC57-8547-BD9E-CA43FC8C1467}" type="sibTrans" cxnId="{9AB62924-63BE-284D-9B38-8E7F0ADD01B6}">
      <dgm:prSet/>
      <dgm:spPr/>
      <dgm:t>
        <a:bodyPr/>
        <a:lstStyle/>
        <a:p>
          <a:endParaRPr lang="en-GB"/>
        </a:p>
      </dgm:t>
    </dgm:pt>
    <dgm:pt modelId="{1B40D47C-C6AA-8B40-9917-76ABA867CA5E}" type="pres">
      <dgm:prSet presAssocID="{5DF27AC6-E40C-40BE-8636-0A79C1880D8A}" presName="linear" presStyleCnt="0">
        <dgm:presLayoutVars>
          <dgm:dir/>
          <dgm:animLvl val="lvl"/>
          <dgm:resizeHandles val="exact"/>
        </dgm:presLayoutVars>
      </dgm:prSet>
      <dgm:spPr/>
    </dgm:pt>
    <dgm:pt modelId="{3BEA1E00-6224-4943-977B-681AC2298D89}" type="pres">
      <dgm:prSet presAssocID="{63954B24-307B-4B2A-8388-50B8A272AC41}" presName="parentLin" presStyleCnt="0"/>
      <dgm:spPr/>
    </dgm:pt>
    <dgm:pt modelId="{B2D3BA8F-2730-014F-8FFF-4DFFC5FEFABE}" type="pres">
      <dgm:prSet presAssocID="{63954B24-307B-4B2A-8388-50B8A272AC41}" presName="parentLeftMargin" presStyleLbl="node1" presStyleIdx="0" presStyleCnt="4"/>
      <dgm:spPr/>
    </dgm:pt>
    <dgm:pt modelId="{169DE9E3-DD2C-454D-8EAE-71CCCF804C75}" type="pres">
      <dgm:prSet presAssocID="{63954B24-307B-4B2A-8388-50B8A272AC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4BB9AE-67DE-9146-869A-9E5241E49387}" type="pres">
      <dgm:prSet presAssocID="{63954B24-307B-4B2A-8388-50B8A272AC41}" presName="negativeSpace" presStyleCnt="0"/>
      <dgm:spPr/>
    </dgm:pt>
    <dgm:pt modelId="{CD9650EE-4703-834A-ACAE-B7BAB8EA60F7}" type="pres">
      <dgm:prSet presAssocID="{63954B24-307B-4B2A-8388-50B8A272AC41}" presName="childText" presStyleLbl="conFgAcc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FD388161-A831-854C-9DDE-095B8865DBC2}" type="pres">
      <dgm:prSet presAssocID="{396FB8A8-503A-451D-A29E-B2959601AEA5}" presName="spaceBetweenRectangles" presStyleCnt="0"/>
      <dgm:spPr/>
    </dgm:pt>
    <dgm:pt modelId="{7D1E4DEC-630F-354A-8EE9-ADBF7FB2F81F}" type="pres">
      <dgm:prSet presAssocID="{25D3C64F-BD75-4DBA-BF6F-E9227403F951}" presName="parentLin" presStyleCnt="0"/>
      <dgm:spPr/>
    </dgm:pt>
    <dgm:pt modelId="{053802BD-D362-E74E-B558-24FE9440A469}" type="pres">
      <dgm:prSet presAssocID="{25D3C64F-BD75-4DBA-BF6F-E9227403F951}" presName="parentLeftMargin" presStyleLbl="node1" presStyleIdx="0" presStyleCnt="4"/>
      <dgm:spPr/>
    </dgm:pt>
    <dgm:pt modelId="{5E9C3DAC-685C-C54B-AAE3-6A49BE7D3AC8}" type="pres">
      <dgm:prSet presAssocID="{25D3C64F-BD75-4DBA-BF6F-E9227403F9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107430-08CF-ED41-A431-A95A606AB258}" type="pres">
      <dgm:prSet presAssocID="{25D3C64F-BD75-4DBA-BF6F-E9227403F951}" presName="negativeSpace" presStyleCnt="0"/>
      <dgm:spPr/>
    </dgm:pt>
    <dgm:pt modelId="{A1655E57-1C23-D54F-89DC-74547ECDD215}" type="pres">
      <dgm:prSet presAssocID="{25D3C64F-BD75-4DBA-BF6F-E9227403F951}" presName="childText" presStyleLbl="conFgAcc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6937955-B38D-C74B-AB44-489005E8B60C}" type="pres">
      <dgm:prSet presAssocID="{6B26C71A-3C74-4A32-A781-E0775BF99E37}" presName="spaceBetweenRectangles" presStyleCnt="0"/>
      <dgm:spPr/>
    </dgm:pt>
    <dgm:pt modelId="{9BD15D16-BAB7-B04D-A670-331831050A41}" type="pres">
      <dgm:prSet presAssocID="{28FD23D0-01FD-40DB-A094-C0E27A06A780}" presName="parentLin" presStyleCnt="0"/>
      <dgm:spPr/>
    </dgm:pt>
    <dgm:pt modelId="{D21294D4-987E-B74B-A9F5-522BE8A86999}" type="pres">
      <dgm:prSet presAssocID="{28FD23D0-01FD-40DB-A094-C0E27A06A780}" presName="parentLeftMargin" presStyleLbl="node1" presStyleIdx="1" presStyleCnt="4"/>
      <dgm:spPr/>
    </dgm:pt>
    <dgm:pt modelId="{9C38A50C-84CE-784F-B227-E87BEF7C9A9E}" type="pres">
      <dgm:prSet presAssocID="{28FD23D0-01FD-40DB-A094-C0E27A06A7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50E97D-A79C-BC43-AF67-C99C18625015}" type="pres">
      <dgm:prSet presAssocID="{28FD23D0-01FD-40DB-A094-C0E27A06A780}" presName="negativeSpace" presStyleCnt="0"/>
      <dgm:spPr/>
    </dgm:pt>
    <dgm:pt modelId="{79B301E6-CA43-974B-A9F3-1F2EC59FF614}" type="pres">
      <dgm:prSet presAssocID="{28FD23D0-01FD-40DB-A094-C0E27A06A780}" presName="childText" presStyleLbl="conFgAcc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FA045BC-E456-E548-A11B-1C75A5CF0C97}" type="pres">
      <dgm:prSet presAssocID="{A426390A-62C4-4BF9-AA70-3ECE45A601E2}" presName="spaceBetweenRectangles" presStyleCnt="0"/>
      <dgm:spPr/>
    </dgm:pt>
    <dgm:pt modelId="{94365D8E-892B-1140-9A26-94F0B0954CC4}" type="pres">
      <dgm:prSet presAssocID="{88CBC4AE-150C-E949-803B-71A82A36D9CD}" presName="parentLin" presStyleCnt="0"/>
      <dgm:spPr/>
    </dgm:pt>
    <dgm:pt modelId="{FFDC88C9-A9B6-5249-AEF2-029BB31DB840}" type="pres">
      <dgm:prSet presAssocID="{88CBC4AE-150C-E949-803B-71A82A36D9CD}" presName="parentLeftMargin" presStyleLbl="node1" presStyleIdx="2" presStyleCnt="4"/>
      <dgm:spPr/>
    </dgm:pt>
    <dgm:pt modelId="{6F9FB2CA-7E31-FD47-AD7D-0EA330C4D15B}" type="pres">
      <dgm:prSet presAssocID="{88CBC4AE-150C-E949-803B-71A82A36D9C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482ECE-BED3-C347-957B-5704D1F27740}" type="pres">
      <dgm:prSet presAssocID="{88CBC4AE-150C-E949-803B-71A82A36D9CD}" presName="negativeSpace" presStyleCnt="0"/>
      <dgm:spPr/>
    </dgm:pt>
    <dgm:pt modelId="{A1F2BA8A-5B9C-834E-935C-5BA7DDEDDF64}" type="pres">
      <dgm:prSet presAssocID="{88CBC4AE-150C-E949-803B-71A82A36D9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C57F00-8F27-FF4C-B4F4-F54BA7C26013}" type="presOf" srcId="{28FD23D0-01FD-40DB-A094-C0E27A06A780}" destId="{D21294D4-987E-B74B-A9F5-522BE8A86999}" srcOrd="0" destOrd="0" presId="urn:microsoft.com/office/officeart/2005/8/layout/list1"/>
    <dgm:cxn modelId="{C873D200-38C9-F443-BC5C-E135EE53EA4D}" type="presOf" srcId="{14BC15C3-F01B-AF4C-8AE3-7AD57320FB7D}" destId="{A1655E57-1C23-D54F-89DC-74547ECDD215}" srcOrd="0" destOrd="1" presId="urn:microsoft.com/office/officeart/2005/8/layout/list1"/>
    <dgm:cxn modelId="{856A3D0A-E05F-754D-8C34-53EB983CFCC1}" srcId="{88CBC4AE-150C-E949-803B-71A82A36D9CD}" destId="{79D937B0-42ED-814E-8A2D-FF099AAB3EB7}" srcOrd="1" destOrd="0" parTransId="{B242CC44-289C-704B-AB11-BDC0099F7C40}" sibTransId="{4D01D5A3-2A37-BF46-A943-4BC5F1762AEB}"/>
    <dgm:cxn modelId="{EB22FF10-6FEE-0641-89DA-F0381920FAB4}" type="presOf" srcId="{88CBC4AE-150C-E949-803B-71A82A36D9CD}" destId="{6F9FB2CA-7E31-FD47-AD7D-0EA330C4D15B}" srcOrd="1" destOrd="0" presId="urn:microsoft.com/office/officeart/2005/8/layout/list1"/>
    <dgm:cxn modelId="{9AB62924-63BE-284D-9B38-8E7F0ADD01B6}" srcId="{88CBC4AE-150C-E949-803B-71A82A36D9CD}" destId="{559415AC-10A8-774A-8EB8-89839256170B}" srcOrd="2" destOrd="0" parTransId="{E351B4BE-F8F2-3641-9B23-9FB4F5E4C725}" sibTransId="{5E29A2A8-CC57-8547-BD9E-CA43FC8C1467}"/>
    <dgm:cxn modelId="{FB8DB025-7C17-0D4A-B3F3-43E5E7F5C8E0}" type="presOf" srcId="{25D3C64F-BD75-4DBA-BF6F-E9227403F951}" destId="{053802BD-D362-E74E-B558-24FE9440A469}" srcOrd="0" destOrd="0" presId="urn:microsoft.com/office/officeart/2005/8/layout/list1"/>
    <dgm:cxn modelId="{E730A736-7214-0144-B95E-EDB5F059B56B}" type="presOf" srcId="{79D937B0-42ED-814E-8A2D-FF099AAB3EB7}" destId="{A1F2BA8A-5B9C-834E-935C-5BA7DDEDDF64}" srcOrd="0" destOrd="1" presId="urn:microsoft.com/office/officeart/2005/8/layout/list1"/>
    <dgm:cxn modelId="{B093DA3C-5861-7545-829C-BD88AA2DA123}" srcId="{25D3C64F-BD75-4DBA-BF6F-E9227403F951}" destId="{F00CC35B-B208-E347-809F-AA42D53E2009}" srcOrd="2" destOrd="0" parTransId="{9699E2CC-B334-7847-BDD6-F263F2AAEAEB}" sibTransId="{C85160C8-C973-A849-B67E-C59AAA1D72A6}"/>
    <dgm:cxn modelId="{F6CEFD3C-7F88-2542-B51C-386202B09054}" srcId="{88CBC4AE-150C-E949-803B-71A82A36D9CD}" destId="{4229E689-185B-E642-980D-C10044A8249A}" srcOrd="0" destOrd="0" parTransId="{C7C07711-39D3-7040-BAF4-1E60ED00EDD3}" sibTransId="{FE9DAD31-0054-744C-93E9-B88939E90DCB}"/>
    <dgm:cxn modelId="{39AFF43D-8A7C-E346-8DCF-7277C5AA9C25}" type="presOf" srcId="{88CBC4AE-150C-E949-803B-71A82A36D9CD}" destId="{FFDC88C9-A9B6-5249-AEF2-029BB31DB840}" srcOrd="0" destOrd="0" presId="urn:microsoft.com/office/officeart/2005/8/layout/list1"/>
    <dgm:cxn modelId="{5F37B640-D1D6-4144-A0C7-2E69660F03B9}" srcId="{5DF27AC6-E40C-40BE-8636-0A79C1880D8A}" destId="{25D3C64F-BD75-4DBA-BF6F-E9227403F951}" srcOrd="1" destOrd="0" parTransId="{C65589F0-D8A4-4AB3-888A-F21945598438}" sibTransId="{6B26C71A-3C74-4A32-A781-E0775BF99E37}"/>
    <dgm:cxn modelId="{785D665D-2A1F-9843-A011-2F290A0EBBD1}" srcId="{63954B24-307B-4B2A-8388-50B8A272AC41}" destId="{5BFF86AA-5DC5-3145-91F4-555FF809AAD3}" srcOrd="3" destOrd="0" parTransId="{69B5C4C8-E0A1-8044-B068-483BF74BC567}" sibTransId="{7B667E39-4459-E04E-B339-E5A6523A372F}"/>
    <dgm:cxn modelId="{40CC2065-CC0C-C54F-8DD3-2DF391E86041}" type="presOf" srcId="{A0E061A5-F3BC-7F40-BD3A-53C78A12EA27}" destId="{CD9650EE-4703-834A-ACAE-B7BAB8EA60F7}" srcOrd="0" destOrd="1" presId="urn:microsoft.com/office/officeart/2005/8/layout/list1"/>
    <dgm:cxn modelId="{1F8DC066-CD29-6146-A062-5775E278DD78}" type="presOf" srcId="{FC2D809E-2A8D-6141-BBCA-61011B36DE29}" destId="{79B301E6-CA43-974B-A9F3-1F2EC59FF614}" srcOrd="0" destOrd="1" presId="urn:microsoft.com/office/officeart/2005/8/layout/list1"/>
    <dgm:cxn modelId="{90DD534E-8337-C74A-A329-037D35A52CD3}" srcId="{28FD23D0-01FD-40DB-A094-C0E27A06A780}" destId="{FC2D809E-2A8D-6141-BBCA-61011B36DE29}" srcOrd="1" destOrd="0" parTransId="{7BBF745B-776C-E547-A4E0-2B6541B8BB9C}" sibTransId="{8017A2E6-3535-B144-A2C5-B872BC5FA9A7}"/>
    <dgm:cxn modelId="{DCAC126F-2353-F644-99F4-53FB1424AFD7}" srcId="{63954B24-307B-4B2A-8388-50B8A272AC41}" destId="{206BC40D-294B-1B49-A9CF-46A23BD529B0}" srcOrd="4" destOrd="0" parTransId="{CBCEA107-94A8-E54D-9408-F077DB169206}" sibTransId="{B546E208-DAA5-5647-B4E7-BE3BCAE328C0}"/>
    <dgm:cxn modelId="{5DA46F51-59B9-C447-B5D4-1FE4922C59F1}" type="presOf" srcId="{F00CC35B-B208-E347-809F-AA42D53E2009}" destId="{A1655E57-1C23-D54F-89DC-74547ECDD215}" srcOrd="0" destOrd="2" presId="urn:microsoft.com/office/officeart/2005/8/layout/list1"/>
    <dgm:cxn modelId="{D9C3C074-D568-44FA-91EC-456CC798B32B}" srcId="{25D3C64F-BD75-4DBA-BF6F-E9227403F951}" destId="{566A63BA-DC9E-4A6F-AD53-DEFC5FA0EE7E}" srcOrd="0" destOrd="0" parTransId="{1B41ACD1-7E67-4424-BEAA-C343DB19C2D9}" sibTransId="{F3B435D9-BC92-4AE6-AAA7-5858A5B3F343}"/>
    <dgm:cxn modelId="{152D3175-5AD1-7947-AF97-2ADBBCAA8184}" srcId="{25D3C64F-BD75-4DBA-BF6F-E9227403F951}" destId="{14BC15C3-F01B-AF4C-8AE3-7AD57320FB7D}" srcOrd="1" destOrd="0" parTransId="{B084DB36-FB54-FE44-9B2E-D61B9AFE77A6}" sibTransId="{D210B6E6-8017-3642-B6B2-0AE13A0C0A5B}"/>
    <dgm:cxn modelId="{FA4DB779-15BF-1E42-8DA8-83FB646CFE12}" type="presOf" srcId="{5BFF86AA-5DC5-3145-91F4-555FF809AAD3}" destId="{CD9650EE-4703-834A-ACAE-B7BAB8EA60F7}" srcOrd="0" destOrd="3" presId="urn:microsoft.com/office/officeart/2005/8/layout/list1"/>
    <dgm:cxn modelId="{8F95CA7F-103C-CB4A-B3B2-1F289C320690}" type="presOf" srcId="{4229E689-185B-E642-980D-C10044A8249A}" destId="{A1F2BA8A-5B9C-834E-935C-5BA7DDEDDF64}" srcOrd="0" destOrd="0" presId="urn:microsoft.com/office/officeart/2005/8/layout/list1"/>
    <dgm:cxn modelId="{EE72FA81-D296-FA46-A507-F49111742058}" srcId="{88CBC4AE-150C-E949-803B-71A82A36D9CD}" destId="{70A55F2D-9950-C546-B8C2-DAAA34692130}" srcOrd="3" destOrd="0" parTransId="{910C4C5B-7889-464E-9B88-1226BD356E85}" sibTransId="{F08C81D7-408F-CE44-A0F8-4E7FA23B8037}"/>
    <dgm:cxn modelId="{2DDDAE83-66EA-784F-9E41-58DE35D1B1E1}" srcId="{63954B24-307B-4B2A-8388-50B8A272AC41}" destId="{035006E6-698B-C743-B131-40CEBAB366BA}" srcOrd="2" destOrd="0" parTransId="{802642F5-5D0C-9D4B-867F-E5FFBF50CB36}" sibTransId="{9196F16E-9DD6-8B43-A9A4-468BD68EB708}"/>
    <dgm:cxn modelId="{ECBFC483-6F12-2543-9495-6C3782C18622}" type="presOf" srcId="{566A63BA-DC9E-4A6F-AD53-DEFC5FA0EE7E}" destId="{A1655E57-1C23-D54F-89DC-74547ECDD215}" srcOrd="0" destOrd="0" presId="urn:microsoft.com/office/officeart/2005/8/layout/list1"/>
    <dgm:cxn modelId="{694AB984-C549-FF4B-85EF-C51030D30ACB}" type="presOf" srcId="{035006E6-698B-C743-B131-40CEBAB366BA}" destId="{CD9650EE-4703-834A-ACAE-B7BAB8EA60F7}" srcOrd="0" destOrd="2" presId="urn:microsoft.com/office/officeart/2005/8/layout/list1"/>
    <dgm:cxn modelId="{52B3F28D-17D0-A247-A5C4-0AB07E66755D}" type="presOf" srcId="{25D3C64F-BD75-4DBA-BF6F-E9227403F951}" destId="{5E9C3DAC-685C-C54B-AAE3-6A49BE7D3AC8}" srcOrd="1" destOrd="0" presId="urn:microsoft.com/office/officeart/2005/8/layout/list1"/>
    <dgm:cxn modelId="{B1FAF88E-82EB-4C2B-BF34-6DF87C55403C}" srcId="{5DF27AC6-E40C-40BE-8636-0A79C1880D8A}" destId="{63954B24-307B-4B2A-8388-50B8A272AC41}" srcOrd="0" destOrd="0" parTransId="{16B27787-822D-4FC6-AADC-C8C79C0F5309}" sibTransId="{396FB8A8-503A-451D-A29E-B2959601AEA5}"/>
    <dgm:cxn modelId="{8FA15E92-3E91-FC4F-BF78-B341EA8ACFBE}" type="presOf" srcId="{D7B384F6-AFA7-4DA3-A9B2-00C8004418A6}" destId="{79B301E6-CA43-974B-A9F3-1F2EC59FF614}" srcOrd="0" destOrd="0" presId="urn:microsoft.com/office/officeart/2005/8/layout/list1"/>
    <dgm:cxn modelId="{75640793-5DCF-D24C-B357-332B73F332F2}" type="presOf" srcId="{A87E0934-8150-4FC9-854B-98956CEAE5DD}" destId="{CD9650EE-4703-834A-ACAE-B7BAB8EA60F7}" srcOrd="0" destOrd="0" presId="urn:microsoft.com/office/officeart/2005/8/layout/list1"/>
    <dgm:cxn modelId="{CC307B98-36D4-364E-8141-1C114090435A}" type="presOf" srcId="{63954B24-307B-4B2A-8388-50B8A272AC41}" destId="{B2D3BA8F-2730-014F-8FFF-4DFFC5FEFABE}" srcOrd="0" destOrd="0" presId="urn:microsoft.com/office/officeart/2005/8/layout/list1"/>
    <dgm:cxn modelId="{1350249F-6429-0147-B05B-E219651699FF}" type="presOf" srcId="{206BC40D-294B-1B49-A9CF-46A23BD529B0}" destId="{CD9650EE-4703-834A-ACAE-B7BAB8EA60F7}" srcOrd="0" destOrd="4" presId="urn:microsoft.com/office/officeart/2005/8/layout/list1"/>
    <dgm:cxn modelId="{31FC2FA5-CE86-AB42-8102-7A1E32B9F215}" type="presOf" srcId="{28FD23D0-01FD-40DB-A094-C0E27A06A780}" destId="{9C38A50C-84CE-784F-B227-E87BEF7C9A9E}" srcOrd="1" destOrd="0" presId="urn:microsoft.com/office/officeart/2005/8/layout/list1"/>
    <dgm:cxn modelId="{A78C2EB3-E75B-D140-B235-D9559E32F704}" srcId="{63954B24-307B-4B2A-8388-50B8A272AC41}" destId="{A0E061A5-F3BC-7F40-BD3A-53C78A12EA27}" srcOrd="1" destOrd="0" parTransId="{F8A25279-5CF0-E54C-AAE9-1654024A4054}" sibTransId="{0FF441EA-AC35-A449-85D1-328AA73AE127}"/>
    <dgm:cxn modelId="{73AC69B4-EF93-2F41-879F-41F45D05A33A}" srcId="{5DF27AC6-E40C-40BE-8636-0A79C1880D8A}" destId="{88CBC4AE-150C-E949-803B-71A82A36D9CD}" srcOrd="3" destOrd="0" parTransId="{7FD41D03-1EC8-C549-BAE7-B1F03563090C}" sibTransId="{4EF4F1F3-865E-BB40-A677-CDFC768A9B6A}"/>
    <dgm:cxn modelId="{232239C1-492C-504A-A03A-40E25A11DF5E}" type="presOf" srcId="{559415AC-10A8-774A-8EB8-89839256170B}" destId="{A1F2BA8A-5B9C-834E-935C-5BA7DDEDDF64}" srcOrd="0" destOrd="2" presId="urn:microsoft.com/office/officeart/2005/8/layout/list1"/>
    <dgm:cxn modelId="{4A178ED1-113E-4B11-9CBA-B5D80C101C1B}" srcId="{28FD23D0-01FD-40DB-A094-C0E27A06A780}" destId="{D7B384F6-AFA7-4DA3-A9B2-00C8004418A6}" srcOrd="0" destOrd="0" parTransId="{03FDB770-CA22-47F4-8FC8-EAA58D1BCFB6}" sibTransId="{AB60A546-C565-456D-849D-3BA4D3D5A931}"/>
    <dgm:cxn modelId="{4E9848E0-89C8-E541-8C58-CC9F4BBECEC9}" type="presOf" srcId="{70A55F2D-9950-C546-B8C2-DAAA34692130}" destId="{A1F2BA8A-5B9C-834E-935C-5BA7DDEDDF64}" srcOrd="0" destOrd="3" presId="urn:microsoft.com/office/officeart/2005/8/layout/list1"/>
    <dgm:cxn modelId="{EEF881E4-BE60-4050-9788-D516EE0A7714}" srcId="{5DF27AC6-E40C-40BE-8636-0A79C1880D8A}" destId="{28FD23D0-01FD-40DB-A094-C0E27A06A780}" srcOrd="2" destOrd="0" parTransId="{9EBD407F-5CEF-47D3-AF11-71AEE1416FAB}" sibTransId="{A426390A-62C4-4BF9-AA70-3ECE45A601E2}"/>
    <dgm:cxn modelId="{0E82B0EE-A2AB-754B-9531-5CDB9C66F9C5}" type="presOf" srcId="{63954B24-307B-4B2A-8388-50B8A272AC41}" destId="{169DE9E3-DD2C-454D-8EAE-71CCCF804C75}" srcOrd="1" destOrd="0" presId="urn:microsoft.com/office/officeart/2005/8/layout/list1"/>
    <dgm:cxn modelId="{59C227F7-9EC5-448A-B01F-ABD0A977D31B}" srcId="{63954B24-307B-4B2A-8388-50B8A272AC41}" destId="{A87E0934-8150-4FC9-854B-98956CEAE5DD}" srcOrd="0" destOrd="0" parTransId="{F7C84520-6E7D-4ED2-A14F-EFA3C1E1CC4F}" sibTransId="{44753FA1-F418-4750-A50F-B748B8179AF0}"/>
    <dgm:cxn modelId="{C6E430FC-BB56-324D-A5CA-1443C54A248B}" type="presOf" srcId="{5DF27AC6-E40C-40BE-8636-0A79C1880D8A}" destId="{1B40D47C-C6AA-8B40-9917-76ABA867CA5E}" srcOrd="0" destOrd="0" presId="urn:microsoft.com/office/officeart/2005/8/layout/list1"/>
    <dgm:cxn modelId="{B0B8DFB6-E581-F544-8397-C529372F826F}" type="presParOf" srcId="{1B40D47C-C6AA-8B40-9917-76ABA867CA5E}" destId="{3BEA1E00-6224-4943-977B-681AC2298D89}" srcOrd="0" destOrd="0" presId="urn:microsoft.com/office/officeart/2005/8/layout/list1"/>
    <dgm:cxn modelId="{10324371-2C23-EE4B-B4A3-0DABEDC944CA}" type="presParOf" srcId="{3BEA1E00-6224-4943-977B-681AC2298D89}" destId="{B2D3BA8F-2730-014F-8FFF-4DFFC5FEFABE}" srcOrd="0" destOrd="0" presId="urn:microsoft.com/office/officeart/2005/8/layout/list1"/>
    <dgm:cxn modelId="{B69624E8-0D6B-D940-A8C8-2B16A43A566E}" type="presParOf" srcId="{3BEA1E00-6224-4943-977B-681AC2298D89}" destId="{169DE9E3-DD2C-454D-8EAE-71CCCF804C75}" srcOrd="1" destOrd="0" presId="urn:microsoft.com/office/officeart/2005/8/layout/list1"/>
    <dgm:cxn modelId="{B2E08323-06FA-6841-A757-0BCE7AB788D1}" type="presParOf" srcId="{1B40D47C-C6AA-8B40-9917-76ABA867CA5E}" destId="{A14BB9AE-67DE-9146-869A-9E5241E49387}" srcOrd="1" destOrd="0" presId="urn:microsoft.com/office/officeart/2005/8/layout/list1"/>
    <dgm:cxn modelId="{C3A17A09-B3DE-DB49-A3DA-DF2BE2F7CE3B}" type="presParOf" srcId="{1B40D47C-C6AA-8B40-9917-76ABA867CA5E}" destId="{CD9650EE-4703-834A-ACAE-B7BAB8EA60F7}" srcOrd="2" destOrd="0" presId="urn:microsoft.com/office/officeart/2005/8/layout/list1"/>
    <dgm:cxn modelId="{F52CDC52-5D59-F54A-8F05-C78EAF4309F2}" type="presParOf" srcId="{1B40D47C-C6AA-8B40-9917-76ABA867CA5E}" destId="{FD388161-A831-854C-9DDE-095B8865DBC2}" srcOrd="3" destOrd="0" presId="urn:microsoft.com/office/officeart/2005/8/layout/list1"/>
    <dgm:cxn modelId="{ADB7E079-A661-A247-99D3-81E408352CF8}" type="presParOf" srcId="{1B40D47C-C6AA-8B40-9917-76ABA867CA5E}" destId="{7D1E4DEC-630F-354A-8EE9-ADBF7FB2F81F}" srcOrd="4" destOrd="0" presId="urn:microsoft.com/office/officeart/2005/8/layout/list1"/>
    <dgm:cxn modelId="{86D6290D-4DC7-AB41-9C18-8609429C8555}" type="presParOf" srcId="{7D1E4DEC-630F-354A-8EE9-ADBF7FB2F81F}" destId="{053802BD-D362-E74E-B558-24FE9440A469}" srcOrd="0" destOrd="0" presId="urn:microsoft.com/office/officeart/2005/8/layout/list1"/>
    <dgm:cxn modelId="{372E892A-CE6A-084A-9F8E-4FBBB0B2D070}" type="presParOf" srcId="{7D1E4DEC-630F-354A-8EE9-ADBF7FB2F81F}" destId="{5E9C3DAC-685C-C54B-AAE3-6A49BE7D3AC8}" srcOrd="1" destOrd="0" presId="urn:microsoft.com/office/officeart/2005/8/layout/list1"/>
    <dgm:cxn modelId="{2F971A16-0D9F-C543-8123-0FD181F7E160}" type="presParOf" srcId="{1B40D47C-C6AA-8B40-9917-76ABA867CA5E}" destId="{32107430-08CF-ED41-A431-A95A606AB258}" srcOrd="5" destOrd="0" presId="urn:microsoft.com/office/officeart/2005/8/layout/list1"/>
    <dgm:cxn modelId="{7051ACB2-4709-1F4E-B4A0-12DAE1BBFCE2}" type="presParOf" srcId="{1B40D47C-C6AA-8B40-9917-76ABA867CA5E}" destId="{A1655E57-1C23-D54F-89DC-74547ECDD215}" srcOrd="6" destOrd="0" presId="urn:microsoft.com/office/officeart/2005/8/layout/list1"/>
    <dgm:cxn modelId="{D1AC8A39-08A2-FE4A-B0CB-266ED73D5587}" type="presParOf" srcId="{1B40D47C-C6AA-8B40-9917-76ABA867CA5E}" destId="{96937955-B38D-C74B-AB44-489005E8B60C}" srcOrd="7" destOrd="0" presId="urn:microsoft.com/office/officeart/2005/8/layout/list1"/>
    <dgm:cxn modelId="{B85744C3-0913-EB40-8EFA-9E1227E54AC6}" type="presParOf" srcId="{1B40D47C-C6AA-8B40-9917-76ABA867CA5E}" destId="{9BD15D16-BAB7-B04D-A670-331831050A41}" srcOrd="8" destOrd="0" presId="urn:microsoft.com/office/officeart/2005/8/layout/list1"/>
    <dgm:cxn modelId="{6DDF367D-4CD7-BE47-BD8C-9D9BE9D98404}" type="presParOf" srcId="{9BD15D16-BAB7-B04D-A670-331831050A41}" destId="{D21294D4-987E-B74B-A9F5-522BE8A86999}" srcOrd="0" destOrd="0" presId="urn:microsoft.com/office/officeart/2005/8/layout/list1"/>
    <dgm:cxn modelId="{942318D9-45CA-6141-AF73-9238AD6D9062}" type="presParOf" srcId="{9BD15D16-BAB7-B04D-A670-331831050A41}" destId="{9C38A50C-84CE-784F-B227-E87BEF7C9A9E}" srcOrd="1" destOrd="0" presId="urn:microsoft.com/office/officeart/2005/8/layout/list1"/>
    <dgm:cxn modelId="{DC149F11-B85E-F841-95E8-90547F435FAC}" type="presParOf" srcId="{1B40D47C-C6AA-8B40-9917-76ABA867CA5E}" destId="{4E50E97D-A79C-BC43-AF67-C99C18625015}" srcOrd="9" destOrd="0" presId="urn:microsoft.com/office/officeart/2005/8/layout/list1"/>
    <dgm:cxn modelId="{CBD85C72-99FF-A246-B616-0CEF1BB70F2F}" type="presParOf" srcId="{1B40D47C-C6AA-8B40-9917-76ABA867CA5E}" destId="{79B301E6-CA43-974B-A9F3-1F2EC59FF614}" srcOrd="10" destOrd="0" presId="urn:microsoft.com/office/officeart/2005/8/layout/list1"/>
    <dgm:cxn modelId="{E00FC8F7-4644-1A44-AE0F-22526C9E3814}" type="presParOf" srcId="{1B40D47C-C6AA-8B40-9917-76ABA867CA5E}" destId="{9FA045BC-E456-E548-A11B-1C75A5CF0C97}" srcOrd="11" destOrd="0" presId="urn:microsoft.com/office/officeart/2005/8/layout/list1"/>
    <dgm:cxn modelId="{B26F2D48-A532-F847-832A-573131E0FA86}" type="presParOf" srcId="{1B40D47C-C6AA-8B40-9917-76ABA867CA5E}" destId="{94365D8E-892B-1140-9A26-94F0B0954CC4}" srcOrd="12" destOrd="0" presId="urn:microsoft.com/office/officeart/2005/8/layout/list1"/>
    <dgm:cxn modelId="{746315A2-D7BF-DB4B-B91E-C7018F928A8A}" type="presParOf" srcId="{94365D8E-892B-1140-9A26-94F0B0954CC4}" destId="{FFDC88C9-A9B6-5249-AEF2-029BB31DB840}" srcOrd="0" destOrd="0" presId="urn:microsoft.com/office/officeart/2005/8/layout/list1"/>
    <dgm:cxn modelId="{97538C36-06BD-A04E-B6EF-26248FA462A9}" type="presParOf" srcId="{94365D8E-892B-1140-9A26-94F0B0954CC4}" destId="{6F9FB2CA-7E31-FD47-AD7D-0EA330C4D15B}" srcOrd="1" destOrd="0" presId="urn:microsoft.com/office/officeart/2005/8/layout/list1"/>
    <dgm:cxn modelId="{CA210E38-B7BD-714D-B337-2A72849BC28D}" type="presParOf" srcId="{1B40D47C-C6AA-8B40-9917-76ABA867CA5E}" destId="{5E482ECE-BED3-C347-957B-5704D1F27740}" srcOrd="13" destOrd="0" presId="urn:microsoft.com/office/officeart/2005/8/layout/list1"/>
    <dgm:cxn modelId="{B590C6B5-9613-4F49-BF9D-BDC58BC9A9EE}" type="presParOf" srcId="{1B40D47C-C6AA-8B40-9917-76ABA867CA5E}" destId="{A1F2BA8A-5B9C-834E-935C-5BA7DDEDDF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27AC6-E40C-40BE-8636-0A79C1880D8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63954B24-307B-4B2A-8388-50B8A272AC41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I teach</a:t>
          </a:r>
        </a:p>
      </dgm:t>
    </dgm:pt>
    <dgm:pt modelId="{16B27787-822D-4FC6-AADC-C8C79C0F5309}" type="parTrans" cxnId="{B1FAF88E-82EB-4C2B-BF34-6DF87C55403C}">
      <dgm:prSet/>
      <dgm:spPr/>
      <dgm:t>
        <a:bodyPr/>
        <a:lstStyle/>
        <a:p>
          <a:endParaRPr lang="en-ZA" sz="1050"/>
        </a:p>
      </dgm:t>
    </dgm:pt>
    <dgm:pt modelId="{396FB8A8-503A-451D-A29E-B2959601AEA5}" type="sibTrans" cxnId="{B1FAF88E-82EB-4C2B-BF34-6DF87C55403C}">
      <dgm:prSet/>
      <dgm:spPr/>
      <dgm:t>
        <a:bodyPr/>
        <a:lstStyle/>
        <a:p>
          <a:endParaRPr lang="en-ZA" sz="1050"/>
        </a:p>
      </dgm:t>
    </dgm:pt>
    <dgm:pt modelId="{25D3C64F-BD75-4DBA-BF6F-E9227403F951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How I teach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65589F0-D8A4-4AB3-888A-F21945598438}" type="parTrans" cxnId="{5F37B640-D1D6-4144-A0C7-2E69660F03B9}">
      <dgm:prSet/>
      <dgm:spPr/>
      <dgm:t>
        <a:bodyPr/>
        <a:lstStyle/>
        <a:p>
          <a:endParaRPr lang="en-ZA" sz="1050"/>
        </a:p>
      </dgm:t>
    </dgm:pt>
    <dgm:pt modelId="{6B26C71A-3C74-4A32-A781-E0775BF99E37}" type="sibTrans" cxnId="{5F37B640-D1D6-4144-A0C7-2E69660F03B9}">
      <dgm:prSet/>
      <dgm:spPr/>
      <dgm:t>
        <a:bodyPr/>
        <a:lstStyle/>
        <a:p>
          <a:endParaRPr lang="en-ZA" sz="1050"/>
        </a:p>
      </dgm:t>
    </dgm:pt>
    <dgm:pt modelId="{D00F81F1-5A8D-4837-A19B-C09AFA440AE0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My teaching philosophy</a:t>
          </a:r>
        </a:p>
      </dgm:t>
    </dgm:pt>
    <dgm:pt modelId="{98023F15-0A09-49E8-965E-158D7A65BD15}" type="parTrans" cxnId="{5977A295-CBEC-45D3-AF78-E4BA46E2E5BB}">
      <dgm:prSet/>
      <dgm:spPr/>
      <dgm:t>
        <a:bodyPr/>
        <a:lstStyle/>
        <a:p>
          <a:endParaRPr lang="en-ZA" sz="1050"/>
        </a:p>
      </dgm:t>
    </dgm:pt>
    <dgm:pt modelId="{212FFCD1-DFBF-4241-A32D-9917A5054347}" type="sibTrans" cxnId="{5977A295-CBEC-45D3-AF78-E4BA46E2E5BB}">
      <dgm:prSet/>
      <dgm:spPr/>
      <dgm:t>
        <a:bodyPr/>
        <a:lstStyle/>
        <a:p>
          <a:endParaRPr lang="en-ZA" sz="1050"/>
        </a:p>
      </dgm:t>
    </dgm:pt>
    <dgm:pt modelId="{28FD23D0-01FD-40DB-A094-C0E27A06A780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How I measure my effectiveness </a:t>
          </a:r>
        </a:p>
      </dgm:t>
    </dgm:pt>
    <dgm:pt modelId="{9EBD407F-5CEF-47D3-AF11-71AEE1416FAB}" type="parTrans" cxnId="{EEF881E4-BE60-4050-9788-D516EE0A7714}">
      <dgm:prSet/>
      <dgm:spPr/>
      <dgm:t>
        <a:bodyPr/>
        <a:lstStyle/>
        <a:p>
          <a:endParaRPr lang="en-ZA" sz="1050"/>
        </a:p>
      </dgm:t>
    </dgm:pt>
    <dgm:pt modelId="{A426390A-62C4-4BF9-AA70-3ECE45A601E2}" type="sibTrans" cxnId="{EEF881E4-BE60-4050-9788-D516EE0A7714}">
      <dgm:prSet/>
      <dgm:spPr/>
      <dgm:t>
        <a:bodyPr/>
        <a:lstStyle/>
        <a:p>
          <a:endParaRPr lang="en-ZA" sz="1050"/>
        </a:p>
      </dgm:t>
    </dgm:pt>
    <dgm:pt modelId="{D7B384F6-AFA7-4DA3-A9B2-00C8004418A6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Assessing learning outcomes</a:t>
          </a:r>
        </a:p>
      </dgm:t>
    </dgm:pt>
    <dgm:pt modelId="{03FDB770-CA22-47F4-8FC8-EAA58D1BCFB6}" type="parTrans" cxnId="{4A178ED1-113E-4B11-9CBA-B5D80C101C1B}">
      <dgm:prSet/>
      <dgm:spPr/>
      <dgm:t>
        <a:bodyPr/>
        <a:lstStyle/>
        <a:p>
          <a:endParaRPr lang="en-ZA" sz="1050"/>
        </a:p>
      </dgm:t>
    </dgm:pt>
    <dgm:pt modelId="{AB60A546-C565-456D-849D-3BA4D3D5A931}" type="sibTrans" cxnId="{4A178ED1-113E-4B11-9CBA-B5D80C101C1B}">
      <dgm:prSet/>
      <dgm:spPr/>
      <dgm:t>
        <a:bodyPr/>
        <a:lstStyle/>
        <a:p>
          <a:endParaRPr lang="en-ZA" sz="1050"/>
        </a:p>
      </dgm:t>
    </dgm:pt>
    <dgm:pt modelId="{7707F9AA-09F9-485C-8760-71360794ED9D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ZA" sz="105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9E8C92A-46A5-4E85-B982-A982F86B6E23}" type="parTrans" cxnId="{80348A71-50F7-4B02-ACF8-D8B869CA65BB}">
      <dgm:prSet/>
      <dgm:spPr/>
      <dgm:t>
        <a:bodyPr/>
        <a:lstStyle/>
        <a:p>
          <a:endParaRPr lang="en-ZA" sz="1050"/>
        </a:p>
      </dgm:t>
    </dgm:pt>
    <dgm:pt modelId="{F382266D-B80D-48EC-9DAE-2B1183D760EE}" type="sibTrans" cxnId="{80348A71-50F7-4B02-ACF8-D8B869CA65BB}">
      <dgm:prSet/>
      <dgm:spPr/>
      <dgm:t>
        <a:bodyPr/>
        <a:lstStyle/>
        <a:p>
          <a:endParaRPr lang="en-ZA" sz="1050"/>
        </a:p>
      </dgm:t>
    </dgm:pt>
    <dgm:pt modelId="{48D142B7-B45C-49AD-BEFE-FF84B482FBE3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ZA" sz="105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F411066-537F-4702-B127-A9AF178B0A29}" type="parTrans" cxnId="{50665A5D-6B45-4505-975C-5DEC85EA2F60}">
      <dgm:prSet/>
      <dgm:spPr/>
      <dgm:t>
        <a:bodyPr/>
        <a:lstStyle/>
        <a:p>
          <a:endParaRPr lang="en-ZA" sz="1050"/>
        </a:p>
      </dgm:t>
    </dgm:pt>
    <dgm:pt modelId="{549E558B-195B-4C3D-8521-EE0AC204D925}" type="sibTrans" cxnId="{50665A5D-6B45-4505-975C-5DEC85EA2F60}">
      <dgm:prSet/>
      <dgm:spPr/>
      <dgm:t>
        <a:bodyPr/>
        <a:lstStyle/>
        <a:p>
          <a:endParaRPr lang="en-ZA" sz="1050"/>
        </a:p>
      </dgm:t>
    </dgm:pt>
    <dgm:pt modelId="{25F83AB7-6107-483A-AB43-3A19C066FA9F}">
      <dgm:prSet phldrT="[Text]" custT="1"/>
      <dgm:spPr>
        <a:xfrm rot="16200000">
          <a:off x="4287038" y="1087063"/>
          <a:ext cx="4379495" cy="2205367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Why I teach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4771816-167C-429A-BAE6-C95BD8FECB63}" type="parTrans" cxnId="{C083083C-7708-4728-AA8D-6155A89938C2}">
      <dgm:prSet/>
      <dgm:spPr/>
      <dgm:t>
        <a:bodyPr/>
        <a:lstStyle/>
        <a:p>
          <a:endParaRPr lang="en-ZA" sz="1050"/>
        </a:p>
      </dgm:t>
    </dgm:pt>
    <dgm:pt modelId="{F2CCA3BA-9EC8-4AA6-B9AB-B7E8D88AD0D7}" type="sibTrans" cxnId="{C083083C-7708-4728-AA8D-6155A89938C2}">
      <dgm:prSet/>
      <dgm:spPr/>
      <dgm:t>
        <a:bodyPr/>
        <a:lstStyle/>
        <a:p>
          <a:endParaRPr lang="en-ZA" sz="1050"/>
        </a:p>
      </dgm:t>
    </dgm:pt>
    <dgm:pt modelId="{E8281A40-02E4-48AE-BF47-74EDFD0B4B58}">
      <dgm:prSet phldrT="[Text]" custT="1"/>
      <dgm:spPr>
        <a:xfrm rot="16200000">
          <a:off x="4287038" y="1087063"/>
          <a:ext cx="4379495" cy="2205367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Serving as mentor 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BCC1EA4-E319-47DF-9225-864E2DCE9CA5}" type="parTrans" cxnId="{B47395B7-9DFB-47A2-96BD-89D06442424A}">
      <dgm:prSet/>
      <dgm:spPr/>
      <dgm:t>
        <a:bodyPr/>
        <a:lstStyle/>
        <a:p>
          <a:endParaRPr lang="en-ZA" sz="1050"/>
        </a:p>
      </dgm:t>
    </dgm:pt>
    <dgm:pt modelId="{A4C00286-237A-4837-91A4-44364F3098D4}" type="sibTrans" cxnId="{B47395B7-9DFB-47A2-96BD-89D06442424A}">
      <dgm:prSet/>
      <dgm:spPr/>
      <dgm:t>
        <a:bodyPr/>
        <a:lstStyle/>
        <a:p>
          <a:endParaRPr lang="en-ZA" sz="1050"/>
        </a:p>
      </dgm:t>
    </dgm:pt>
    <dgm:pt modelId="{3F0FD963-C9B8-4399-9F8C-C6D20F37DD6E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Online Teaching</a:t>
          </a:r>
        </a:p>
      </dgm:t>
    </dgm:pt>
    <dgm:pt modelId="{12CB9CCA-D0A2-4870-A9D0-3C912A0511B3}" type="sibTrans" cxnId="{4910B377-385C-4C81-84F4-6353D82D741B}">
      <dgm:prSet/>
      <dgm:spPr/>
      <dgm:t>
        <a:bodyPr/>
        <a:lstStyle/>
        <a:p>
          <a:endParaRPr lang="en-ZA" sz="1050"/>
        </a:p>
      </dgm:t>
    </dgm:pt>
    <dgm:pt modelId="{A3EF0B85-B415-4C3E-970C-548A145A9E64}" type="parTrans" cxnId="{4910B377-385C-4C81-84F4-6353D82D741B}">
      <dgm:prSet/>
      <dgm:spPr/>
      <dgm:t>
        <a:bodyPr/>
        <a:lstStyle/>
        <a:p>
          <a:endParaRPr lang="en-ZA" sz="1050"/>
        </a:p>
      </dgm:t>
    </dgm:pt>
    <dgm:pt modelId="{D37ECF9C-C8D6-425E-A209-403EE0779F50}">
      <dgm:prSet phldrT="[Text]" custT="1"/>
      <dgm:spPr>
        <a:xfrm rot="16200000">
          <a:off x="4287038" y="1087063"/>
          <a:ext cx="4379495" cy="2205367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Sharing my enthusiasm for learning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B25C2B6-9CF1-40EC-BC66-0C46BCB65BC8}" type="parTrans" cxnId="{5B9F9DAA-FA01-45D1-B8DB-9DF0B0C2A162}">
      <dgm:prSet/>
      <dgm:spPr/>
      <dgm:t>
        <a:bodyPr/>
        <a:lstStyle/>
        <a:p>
          <a:endParaRPr lang="en-ZA" sz="1050"/>
        </a:p>
      </dgm:t>
    </dgm:pt>
    <dgm:pt modelId="{D7250C03-3315-4742-ADDE-BF8F8E586CAB}" type="sibTrans" cxnId="{5B9F9DAA-FA01-45D1-B8DB-9DF0B0C2A162}">
      <dgm:prSet/>
      <dgm:spPr/>
      <dgm:t>
        <a:bodyPr/>
        <a:lstStyle/>
        <a:p>
          <a:endParaRPr lang="en-ZA" sz="1050"/>
        </a:p>
      </dgm:t>
    </dgm:pt>
    <dgm:pt modelId="{C5450F77-DDDD-4E57-A7CA-B101C2E01097}">
      <dgm:prSet phldrT="[Text]" custT="1"/>
      <dgm:spPr>
        <a:xfrm rot="16200000">
          <a:off x="4287038" y="1087063"/>
          <a:ext cx="4379495" cy="2205367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Show that creativity and fun are parts of learning</a:t>
          </a:r>
        </a:p>
      </dgm:t>
    </dgm:pt>
    <dgm:pt modelId="{0A35AE15-0372-454D-A31B-97A0AD6FAF65}" type="parTrans" cxnId="{3B285415-09AF-4D78-AD18-5B9AE7ED012D}">
      <dgm:prSet/>
      <dgm:spPr/>
      <dgm:t>
        <a:bodyPr/>
        <a:lstStyle/>
        <a:p>
          <a:endParaRPr lang="en-ZA" sz="1050"/>
        </a:p>
      </dgm:t>
    </dgm:pt>
    <dgm:pt modelId="{143323F0-2051-43C2-937F-4BA9C5F435D2}" type="sibTrans" cxnId="{3B285415-09AF-4D78-AD18-5B9AE7ED012D}">
      <dgm:prSet/>
      <dgm:spPr/>
      <dgm:t>
        <a:bodyPr/>
        <a:lstStyle/>
        <a:p>
          <a:endParaRPr lang="en-ZA" sz="1050"/>
        </a:p>
      </dgm:t>
    </dgm:pt>
    <dgm:pt modelId="{E4C1250A-4EA0-4ADA-BD87-36FDE879AA8D}">
      <dgm:prSet phldrT="[Text]" custT="1"/>
      <dgm:spPr>
        <a:xfrm rot="16200000">
          <a:off x="4287038" y="1087063"/>
          <a:ext cx="4379495" cy="2205367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Encouraging lifelong learning 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84BAC9C-F6DE-485D-A6DA-1427825D5D84}" type="sibTrans" cxnId="{8A3EE820-B4A8-4ECA-9EFD-A36CB381CB61}">
      <dgm:prSet/>
      <dgm:spPr/>
      <dgm:t>
        <a:bodyPr/>
        <a:lstStyle/>
        <a:p>
          <a:endParaRPr lang="en-ZA" sz="1050"/>
        </a:p>
      </dgm:t>
    </dgm:pt>
    <dgm:pt modelId="{964B6A7C-69AD-4C1A-A4CE-26F632E1CC1E}" type="parTrans" cxnId="{8A3EE820-B4A8-4ECA-9EFD-A36CB381CB61}">
      <dgm:prSet/>
      <dgm:spPr/>
      <dgm:t>
        <a:bodyPr/>
        <a:lstStyle/>
        <a:p>
          <a:endParaRPr lang="en-ZA" sz="1050"/>
        </a:p>
      </dgm:t>
    </dgm:pt>
    <dgm:pt modelId="{A87E0934-8150-4FC9-854B-98956CEAE5DD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Student: profile of your students i.e. who are they and what are their needs</a:t>
          </a:r>
        </a:p>
      </dgm:t>
    </dgm:pt>
    <dgm:pt modelId="{F7C84520-6E7D-4ED2-A14F-EFA3C1E1CC4F}" type="parTrans" cxnId="{59C227F7-9EC5-448A-B01F-ABD0A977D31B}">
      <dgm:prSet/>
      <dgm:spPr/>
      <dgm:t>
        <a:bodyPr/>
        <a:lstStyle/>
        <a:p>
          <a:endParaRPr lang="en-ZA" sz="1050"/>
        </a:p>
      </dgm:t>
    </dgm:pt>
    <dgm:pt modelId="{44753FA1-F418-4750-A50F-B748B8179AF0}" type="sibTrans" cxnId="{59C227F7-9EC5-448A-B01F-ABD0A977D31B}">
      <dgm:prSet/>
      <dgm:spPr/>
      <dgm:t>
        <a:bodyPr/>
        <a:lstStyle/>
        <a:p>
          <a:endParaRPr lang="en-ZA" sz="1050"/>
        </a:p>
      </dgm:t>
    </dgm:pt>
    <dgm:pt modelId="{B296742C-740D-4A24-99B0-FE65AEC819D7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Critical, creative and bold thinking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2F6DA6F-6C3B-4A0E-A05B-07FB284C2905}" type="parTrans" cxnId="{C8C3FCCB-AACF-4677-A1E6-4898A0EA561A}">
      <dgm:prSet/>
      <dgm:spPr/>
      <dgm:t>
        <a:bodyPr/>
        <a:lstStyle/>
        <a:p>
          <a:endParaRPr lang="en-ZA" sz="1050"/>
        </a:p>
      </dgm:t>
    </dgm:pt>
    <dgm:pt modelId="{F02ABEE1-56FD-45BB-936F-40E1FF48CE73}" type="sibTrans" cxnId="{C8C3FCCB-AACF-4677-A1E6-4898A0EA561A}">
      <dgm:prSet/>
      <dgm:spPr/>
      <dgm:t>
        <a:bodyPr/>
        <a:lstStyle/>
        <a:p>
          <a:endParaRPr lang="en-ZA" sz="1050"/>
        </a:p>
      </dgm:t>
    </dgm:pt>
    <dgm:pt modelId="{A7C6DFD8-4C78-41C5-A679-5E21C30127DF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Questioning</a:t>
          </a:r>
        </a:p>
      </dgm:t>
    </dgm:pt>
    <dgm:pt modelId="{FEAAAB61-5803-4AC8-9B31-86D69E95D9D3}" type="parTrans" cxnId="{05E472F7-A488-4BD7-B1CD-C2E4F45C0409}">
      <dgm:prSet/>
      <dgm:spPr/>
      <dgm:t>
        <a:bodyPr/>
        <a:lstStyle/>
        <a:p>
          <a:endParaRPr lang="en-ZA" sz="1050"/>
        </a:p>
      </dgm:t>
    </dgm:pt>
    <dgm:pt modelId="{24AE6B6F-7749-4A9B-82F1-3B86C07FDC05}" type="sibTrans" cxnId="{05E472F7-A488-4BD7-B1CD-C2E4F45C0409}">
      <dgm:prSet/>
      <dgm:spPr/>
      <dgm:t>
        <a:bodyPr/>
        <a:lstStyle/>
        <a:p>
          <a:endParaRPr lang="en-ZA" sz="1050"/>
        </a:p>
      </dgm:t>
    </dgm:pt>
    <dgm:pt modelId="{35730F82-FA6D-436A-9DBE-6D5CAB25660F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Problem solving</a:t>
          </a:r>
        </a:p>
      </dgm:t>
    </dgm:pt>
    <dgm:pt modelId="{7DFB0D89-C221-4795-ACA7-BF1130E64257}" type="parTrans" cxnId="{F20190FC-5D52-4A0E-AB8D-1F6CED7DBBB8}">
      <dgm:prSet/>
      <dgm:spPr/>
      <dgm:t>
        <a:bodyPr/>
        <a:lstStyle/>
        <a:p>
          <a:endParaRPr lang="en-ZA" sz="1050"/>
        </a:p>
      </dgm:t>
    </dgm:pt>
    <dgm:pt modelId="{876311CA-655C-47F7-BAD9-5C2E1BF0A249}" type="sibTrans" cxnId="{F20190FC-5D52-4A0E-AB8D-1F6CED7DBBB8}">
      <dgm:prSet/>
      <dgm:spPr/>
      <dgm:t>
        <a:bodyPr/>
        <a:lstStyle/>
        <a:p>
          <a:endParaRPr lang="en-ZA" sz="1050"/>
        </a:p>
      </dgm:t>
    </dgm:pt>
    <dgm:pt modelId="{90E014CE-6F99-45D6-9973-252940A956EB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Communication</a:t>
          </a:r>
        </a:p>
      </dgm:t>
    </dgm:pt>
    <dgm:pt modelId="{D2A10686-6067-409C-99E1-9B2F7B85E605}" type="parTrans" cxnId="{04F40D87-5825-4A34-B429-773E294E33E7}">
      <dgm:prSet/>
      <dgm:spPr/>
      <dgm:t>
        <a:bodyPr/>
        <a:lstStyle/>
        <a:p>
          <a:endParaRPr lang="en-ZA" sz="1050"/>
        </a:p>
      </dgm:t>
    </dgm:pt>
    <dgm:pt modelId="{04F8B687-2CFF-4384-9B62-71BA9AD37509}" type="sibTrans" cxnId="{04F40D87-5825-4A34-B429-773E294E33E7}">
      <dgm:prSet/>
      <dgm:spPr/>
      <dgm:t>
        <a:bodyPr/>
        <a:lstStyle/>
        <a:p>
          <a:endParaRPr lang="en-ZA" sz="1050"/>
        </a:p>
      </dgm:t>
    </dgm:pt>
    <dgm:pt modelId="{BA45B23B-D95D-48E0-B329-617CA0493DBC}">
      <dgm:prSet phldrT="[Text]" custT="1"/>
      <dgm:spPr>
        <a:xfrm rot="16200000">
          <a:off x="-756048" y="845510"/>
          <a:ext cx="4379495" cy="2688473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Co-responsibility and accountability</a:t>
          </a:r>
        </a:p>
      </dgm:t>
    </dgm:pt>
    <dgm:pt modelId="{19E2D836-0A81-4147-BBC2-1665B4CEAE21}" type="parTrans" cxnId="{E08631FF-52F8-49B0-B6DF-C11CEAED255C}">
      <dgm:prSet/>
      <dgm:spPr/>
      <dgm:t>
        <a:bodyPr/>
        <a:lstStyle/>
        <a:p>
          <a:endParaRPr lang="en-ZA" sz="1050"/>
        </a:p>
      </dgm:t>
    </dgm:pt>
    <dgm:pt modelId="{06B0BA2F-5AD4-47BA-ACFA-FB94D16E29C8}" type="sibTrans" cxnId="{E08631FF-52F8-49B0-B6DF-C11CEAED255C}">
      <dgm:prSet/>
      <dgm:spPr/>
      <dgm:t>
        <a:bodyPr/>
        <a:lstStyle/>
        <a:p>
          <a:endParaRPr lang="en-ZA" sz="1050"/>
        </a:p>
      </dgm:t>
    </dgm:pt>
    <dgm:pt modelId="{41ADF56F-2F26-4A6A-9384-756DB4DFB41E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Curriculum design and development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FB67C7-0D25-444A-9857-0DE1A0CEC69E}" type="parTrans" cxnId="{4A69C488-7807-471F-9BFF-0304CF6A1D11}">
      <dgm:prSet/>
      <dgm:spPr/>
      <dgm:t>
        <a:bodyPr/>
        <a:lstStyle/>
        <a:p>
          <a:endParaRPr lang="en-ZA" sz="1050"/>
        </a:p>
      </dgm:t>
    </dgm:pt>
    <dgm:pt modelId="{0A90445B-F075-4120-81A2-9A3A7D3C99A8}" type="sibTrans" cxnId="{4A69C488-7807-471F-9BFF-0304CF6A1D11}">
      <dgm:prSet/>
      <dgm:spPr/>
      <dgm:t>
        <a:bodyPr/>
        <a:lstStyle/>
        <a:p>
          <a:endParaRPr lang="en-ZA" sz="1050"/>
        </a:p>
      </dgm:t>
    </dgm:pt>
    <dgm:pt modelId="{31E39AE7-977C-4AA4-A025-539306C57C9D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Scholarly teaching</a:t>
          </a:r>
        </a:p>
      </dgm:t>
    </dgm:pt>
    <dgm:pt modelId="{985450F5-C37E-4D4F-8504-806ED4ACA931}" type="parTrans" cxnId="{A05AB4C7-3670-4D0D-B66D-CF36D39D6C5C}">
      <dgm:prSet/>
      <dgm:spPr/>
      <dgm:t>
        <a:bodyPr/>
        <a:lstStyle/>
        <a:p>
          <a:endParaRPr lang="en-ZA" sz="1050"/>
        </a:p>
      </dgm:t>
    </dgm:pt>
    <dgm:pt modelId="{4FF2051C-CFFB-4EDE-BD97-D92108246CF6}" type="sibTrans" cxnId="{A05AB4C7-3670-4D0D-B66D-CF36D39D6C5C}">
      <dgm:prSet/>
      <dgm:spPr/>
      <dgm:t>
        <a:bodyPr/>
        <a:lstStyle/>
        <a:p>
          <a:endParaRPr lang="en-ZA" sz="1050"/>
        </a:p>
      </dgm:t>
    </dgm:pt>
    <dgm:pt modelId="{5B5915C5-D12A-4A01-8011-0BD0535B229B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Students/ peer evaluation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8BB1415-265F-42AB-BA20-ED58124FEE87}" type="parTrans" cxnId="{B1B713BD-1B90-4F3A-B6C6-02AD731764EE}">
      <dgm:prSet/>
      <dgm:spPr/>
      <dgm:t>
        <a:bodyPr/>
        <a:lstStyle/>
        <a:p>
          <a:endParaRPr lang="en-ZA" sz="1050"/>
        </a:p>
      </dgm:t>
    </dgm:pt>
    <dgm:pt modelId="{1E5BF4EA-6838-4641-9BA3-1990711CA3F6}" type="sibTrans" cxnId="{B1B713BD-1B90-4F3A-B6C6-02AD731764EE}">
      <dgm:prSet/>
      <dgm:spPr/>
      <dgm:t>
        <a:bodyPr/>
        <a:lstStyle/>
        <a:p>
          <a:endParaRPr lang="en-ZA" sz="1050"/>
        </a:p>
      </dgm:t>
    </dgm:pt>
    <dgm:pt modelId="{B081BAF4-3D5D-47CF-BED9-AB4366D3E284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Scholarly approach </a:t>
          </a:r>
          <a:endParaRPr lang="en-ZA" sz="105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39A059-A6EF-4D83-B40F-CADD553A9241}" type="parTrans" cxnId="{767D21D6-B63A-468E-9CA6-203F2EB84340}">
      <dgm:prSet/>
      <dgm:spPr/>
      <dgm:t>
        <a:bodyPr/>
        <a:lstStyle/>
        <a:p>
          <a:endParaRPr lang="en-ZA" sz="1050"/>
        </a:p>
      </dgm:t>
    </dgm:pt>
    <dgm:pt modelId="{139C8DE5-E31F-424D-BBD8-2C6EAEF8C733}" type="sibTrans" cxnId="{767D21D6-B63A-468E-9CA6-203F2EB84340}">
      <dgm:prSet/>
      <dgm:spPr/>
      <dgm:t>
        <a:bodyPr/>
        <a:lstStyle/>
        <a:p>
          <a:endParaRPr lang="en-ZA" sz="1050"/>
        </a:p>
      </dgm:t>
    </dgm:pt>
    <dgm:pt modelId="{5F280F88-5F3F-4D0D-A992-0D032DED71EC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SoTL</a:t>
          </a:r>
        </a:p>
      </dgm:t>
    </dgm:pt>
    <dgm:pt modelId="{DB805086-DB36-4EC7-A6BD-EC704AC9921C}" type="parTrans" cxnId="{4EE2CAC8-527A-41EE-A76D-270BCDC5E551}">
      <dgm:prSet/>
      <dgm:spPr/>
      <dgm:t>
        <a:bodyPr/>
        <a:lstStyle/>
        <a:p>
          <a:endParaRPr lang="en-ZA" sz="1050"/>
        </a:p>
      </dgm:t>
    </dgm:pt>
    <dgm:pt modelId="{69D439B9-6487-43F5-B5AD-7C2D90647F18}" type="sibTrans" cxnId="{4EE2CAC8-527A-41EE-A76D-270BCDC5E551}">
      <dgm:prSet/>
      <dgm:spPr/>
      <dgm:t>
        <a:bodyPr/>
        <a:lstStyle/>
        <a:p>
          <a:endParaRPr lang="en-ZA" sz="1050"/>
        </a:p>
      </dgm:t>
    </dgm:pt>
    <dgm:pt modelId="{A64ECDD0-3320-4247-893E-81F0B8DE9599}">
      <dgm:prSet phldrT="[Text]" custT="1"/>
      <dgm:spPr>
        <a:xfrm rot="16200000">
          <a:off x="6986653" y="838517"/>
          <a:ext cx="4379495" cy="2702460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Professionalization: TL workshops presentations and workshops</a:t>
          </a:r>
        </a:p>
      </dgm:t>
    </dgm:pt>
    <dgm:pt modelId="{2E381EA5-628B-4993-AD98-DA6FFFD106CD}" type="parTrans" cxnId="{ECC5558F-1A81-46C7-8BC2-85B558923FE5}">
      <dgm:prSet/>
      <dgm:spPr/>
      <dgm:t>
        <a:bodyPr/>
        <a:lstStyle/>
        <a:p>
          <a:endParaRPr lang="en-ZA" sz="1050"/>
        </a:p>
      </dgm:t>
    </dgm:pt>
    <dgm:pt modelId="{B1EEB10F-1893-4AC6-AE8F-16016A4D6996}" type="sibTrans" cxnId="{ECC5558F-1A81-46C7-8BC2-85B558923FE5}">
      <dgm:prSet/>
      <dgm:spPr/>
      <dgm:t>
        <a:bodyPr/>
        <a:lstStyle/>
        <a:p>
          <a:endParaRPr lang="en-ZA" sz="1050"/>
        </a:p>
      </dgm:t>
    </dgm:pt>
    <dgm:pt modelId="{566A63BA-DC9E-4A6F-AD53-DEFC5FA0EE7E}">
      <dgm:prSet phldrT="[Text]" custT="1"/>
      <dgm:spPr>
        <a:xfrm rot="16200000">
          <a:off x="1957974" y="1176011"/>
          <a:ext cx="4379495" cy="20274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05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Theoretical framework</a:t>
          </a:r>
        </a:p>
      </dgm:t>
    </dgm:pt>
    <dgm:pt modelId="{1B41ACD1-7E67-4424-BEAA-C343DB19C2D9}" type="parTrans" cxnId="{D9C3C074-D568-44FA-91EC-456CC798B32B}">
      <dgm:prSet/>
      <dgm:spPr/>
      <dgm:t>
        <a:bodyPr/>
        <a:lstStyle/>
        <a:p>
          <a:endParaRPr lang="en-ZA" sz="1050"/>
        </a:p>
      </dgm:t>
    </dgm:pt>
    <dgm:pt modelId="{F3B435D9-BC92-4AE6-AAA7-5858A5B3F343}" type="sibTrans" cxnId="{D9C3C074-D568-44FA-91EC-456CC798B32B}">
      <dgm:prSet/>
      <dgm:spPr/>
      <dgm:t>
        <a:bodyPr/>
        <a:lstStyle/>
        <a:p>
          <a:endParaRPr lang="en-ZA" sz="1050"/>
        </a:p>
      </dgm:t>
    </dgm:pt>
    <dgm:pt modelId="{C210A56C-A32F-41DF-82B3-A48EFE24EC32}" type="pres">
      <dgm:prSet presAssocID="{5DF27AC6-E40C-40BE-8636-0A79C1880D8A}" presName="Name0" presStyleCnt="0">
        <dgm:presLayoutVars>
          <dgm:dir/>
          <dgm:resizeHandles val="exact"/>
        </dgm:presLayoutVars>
      </dgm:prSet>
      <dgm:spPr/>
    </dgm:pt>
    <dgm:pt modelId="{AE168F1A-5E2E-468D-B353-EB46526260E1}" type="pres">
      <dgm:prSet presAssocID="{63954B24-307B-4B2A-8388-50B8A272AC41}" presName="node" presStyleLbl="node1" presStyleIdx="0" presStyleCnt="4" custScaleX="67659" custLinFactNeighborX="28374" custLinFactNeighborY="-15">
        <dgm:presLayoutVars>
          <dgm:bulletEnabled val="1"/>
        </dgm:presLayoutVars>
      </dgm:prSet>
      <dgm:spPr/>
    </dgm:pt>
    <dgm:pt modelId="{EF20E61B-41E3-4A38-BC54-DE6A44E88A9F}" type="pres">
      <dgm:prSet presAssocID="{396FB8A8-503A-451D-A29E-B2959601AEA5}" presName="sibTrans" presStyleCnt="0"/>
      <dgm:spPr/>
    </dgm:pt>
    <dgm:pt modelId="{3E00B223-23D8-4145-8C34-E2CC5DFF9421}" type="pres">
      <dgm:prSet presAssocID="{25D3C64F-BD75-4DBA-BF6F-E9227403F951}" presName="node" presStyleLbl="node1" presStyleIdx="1" presStyleCnt="4" custScaleX="51024" custLinFactNeighborX="47847" custLinFactNeighborY="-1099">
        <dgm:presLayoutVars>
          <dgm:bulletEnabled val="1"/>
        </dgm:presLayoutVars>
      </dgm:prSet>
      <dgm:spPr/>
    </dgm:pt>
    <dgm:pt modelId="{BA3E3A09-DE9E-4F83-98CB-8555B9C696F5}" type="pres">
      <dgm:prSet presAssocID="{6B26C71A-3C74-4A32-A781-E0775BF99E37}" presName="sibTrans" presStyleCnt="0"/>
      <dgm:spPr/>
    </dgm:pt>
    <dgm:pt modelId="{53EB680C-43F5-4BD5-B7C8-63627E2A2B1A}" type="pres">
      <dgm:prSet presAssocID="{28FD23D0-01FD-40DB-A094-C0E27A06A780}" presName="node" presStyleLbl="node1" presStyleIdx="2" presStyleCnt="4" custScaleX="68011" custLinFactX="62589" custLinFactNeighborX="100000" custLinFactNeighborY="2999">
        <dgm:presLayoutVars>
          <dgm:bulletEnabled val="1"/>
        </dgm:presLayoutVars>
      </dgm:prSet>
      <dgm:spPr/>
    </dgm:pt>
    <dgm:pt modelId="{AAA287C5-5B91-44FF-80E8-A1D11AE417B5}" type="pres">
      <dgm:prSet presAssocID="{A426390A-62C4-4BF9-AA70-3ECE45A601E2}" presName="sibTrans" presStyleCnt="0"/>
      <dgm:spPr/>
    </dgm:pt>
    <dgm:pt modelId="{2866F8AC-A059-461B-9975-5C652C77283C}" type="pres">
      <dgm:prSet presAssocID="{25F83AB7-6107-483A-AB43-3A19C066FA9F}" presName="node" presStyleLbl="node1" presStyleIdx="3" presStyleCnt="4" custScaleX="55501" custLinFactX="-66571" custLinFactNeighborX="-100000" custLinFactNeighborY="-824">
        <dgm:presLayoutVars>
          <dgm:bulletEnabled val="1"/>
        </dgm:presLayoutVars>
      </dgm:prSet>
      <dgm:spPr/>
    </dgm:pt>
  </dgm:ptLst>
  <dgm:cxnLst>
    <dgm:cxn modelId="{E5535E02-25E6-46AB-BE01-8E76637EAAF1}" type="presOf" srcId="{A7C6DFD8-4C78-41C5-A679-5E21C30127DF}" destId="{AE168F1A-5E2E-468D-B353-EB46526260E1}" srcOrd="0" destOrd="4" presId="urn:microsoft.com/office/officeart/2005/8/layout/hList6"/>
    <dgm:cxn modelId="{F096EC05-34D4-46A1-8C8B-21509B47F159}" type="presOf" srcId="{31E39AE7-977C-4AA4-A025-539306C57C9D}" destId="{3E00B223-23D8-4145-8C34-E2CC5DFF9421}" srcOrd="0" destOrd="3" presId="urn:microsoft.com/office/officeart/2005/8/layout/hList6"/>
    <dgm:cxn modelId="{8786B20F-0092-46FA-9971-7126FD7DBC0E}" type="presOf" srcId="{A64ECDD0-3320-4247-893E-81F0B8DE9599}" destId="{53EB680C-43F5-4BD5-B7C8-63627E2A2B1A}" srcOrd="0" destOrd="5" presId="urn:microsoft.com/office/officeart/2005/8/layout/hList6"/>
    <dgm:cxn modelId="{B6736410-6EE8-4A5D-9959-43898948AFAC}" type="presOf" srcId="{63954B24-307B-4B2A-8388-50B8A272AC41}" destId="{AE168F1A-5E2E-468D-B353-EB46526260E1}" srcOrd="0" destOrd="0" presId="urn:microsoft.com/office/officeart/2005/8/layout/hList6"/>
    <dgm:cxn modelId="{8C5EA510-5B53-4FAD-AD14-F6E3E1CFF13E}" type="presOf" srcId="{7707F9AA-09F9-485C-8760-71360794ED9D}" destId="{AE168F1A-5E2E-468D-B353-EB46526260E1}" srcOrd="0" destOrd="8" presId="urn:microsoft.com/office/officeart/2005/8/layout/hList6"/>
    <dgm:cxn modelId="{E638E910-F90E-4A33-8D24-9120F6F57030}" type="presOf" srcId="{D00F81F1-5A8D-4837-A19B-C09AFA440AE0}" destId="{3E00B223-23D8-4145-8C34-E2CC5DFF9421}" srcOrd="0" destOrd="2" presId="urn:microsoft.com/office/officeart/2005/8/layout/hList6"/>
    <dgm:cxn modelId="{F3EB7414-3B9D-49C5-A7D1-F7965E789B1B}" type="presOf" srcId="{E4C1250A-4EA0-4ADA-BD87-36FDE879AA8D}" destId="{2866F8AC-A059-461B-9975-5C652C77283C}" srcOrd="0" destOrd="2" presId="urn:microsoft.com/office/officeart/2005/8/layout/hList6"/>
    <dgm:cxn modelId="{3B285415-09AF-4D78-AD18-5B9AE7ED012D}" srcId="{25F83AB7-6107-483A-AB43-3A19C066FA9F}" destId="{C5450F77-DDDD-4E57-A7CA-B101C2E01097}" srcOrd="3" destOrd="0" parTransId="{0A35AE15-0372-454D-A31B-97A0AD6FAF65}" sibTransId="{143323F0-2051-43C2-937F-4BA9C5F435D2}"/>
    <dgm:cxn modelId="{8A3EE820-B4A8-4ECA-9EFD-A36CB381CB61}" srcId="{25F83AB7-6107-483A-AB43-3A19C066FA9F}" destId="{E4C1250A-4EA0-4ADA-BD87-36FDE879AA8D}" srcOrd="1" destOrd="0" parTransId="{964B6A7C-69AD-4C1A-A4CE-26F632E1CC1E}" sibTransId="{284BAC9C-F6DE-485D-A6DA-1427825D5D84}"/>
    <dgm:cxn modelId="{30FBF424-60B4-4438-99C8-A2D3687CE544}" type="presOf" srcId="{566A63BA-DC9E-4A6F-AD53-DEFC5FA0EE7E}" destId="{3E00B223-23D8-4145-8C34-E2CC5DFF9421}" srcOrd="0" destOrd="1" presId="urn:microsoft.com/office/officeart/2005/8/layout/hList6"/>
    <dgm:cxn modelId="{E5115F32-B769-4685-9B60-C2AE4EA926CF}" type="presOf" srcId="{C5450F77-DDDD-4E57-A7CA-B101C2E01097}" destId="{2866F8AC-A059-461B-9975-5C652C77283C}" srcOrd="0" destOrd="4" presId="urn:microsoft.com/office/officeart/2005/8/layout/hList6"/>
    <dgm:cxn modelId="{D04BFF34-D237-4A98-BF64-DCBC1AD1752B}" type="presOf" srcId="{28FD23D0-01FD-40DB-A094-C0E27A06A780}" destId="{53EB680C-43F5-4BD5-B7C8-63627E2A2B1A}" srcOrd="0" destOrd="0" presId="urn:microsoft.com/office/officeart/2005/8/layout/hList6"/>
    <dgm:cxn modelId="{C083083C-7708-4728-AA8D-6155A89938C2}" srcId="{5DF27AC6-E40C-40BE-8636-0A79C1880D8A}" destId="{25F83AB7-6107-483A-AB43-3A19C066FA9F}" srcOrd="3" destOrd="0" parTransId="{B4771816-167C-429A-BAE6-C95BD8FECB63}" sibTransId="{F2CCA3BA-9EC8-4AA6-B9AB-B7E8D88AD0D7}"/>
    <dgm:cxn modelId="{5F37B640-D1D6-4144-A0C7-2E69660F03B9}" srcId="{5DF27AC6-E40C-40BE-8636-0A79C1880D8A}" destId="{25D3C64F-BD75-4DBA-BF6F-E9227403F951}" srcOrd="1" destOrd="0" parTransId="{C65589F0-D8A4-4AB3-888A-F21945598438}" sibTransId="{6B26C71A-3C74-4A32-A781-E0775BF99E37}"/>
    <dgm:cxn modelId="{50665A5D-6B45-4505-975C-5DEC85EA2F60}" srcId="{63954B24-307B-4B2A-8388-50B8A272AC41}" destId="{48D142B7-B45C-49AD-BEFE-FF84B482FBE3}" srcOrd="6" destOrd="0" parTransId="{BF411066-537F-4702-B127-A9AF178B0A29}" sibTransId="{549E558B-195B-4C3D-8521-EE0AC204D925}"/>
    <dgm:cxn modelId="{DE6AFA5D-C322-46E8-B575-8669FE13B161}" type="presOf" srcId="{25D3C64F-BD75-4DBA-BF6F-E9227403F951}" destId="{3E00B223-23D8-4145-8C34-E2CC5DFF9421}" srcOrd="0" destOrd="0" presId="urn:microsoft.com/office/officeart/2005/8/layout/hList6"/>
    <dgm:cxn modelId="{BFB39363-FD81-4919-BB98-DF37349FC8E7}" type="presOf" srcId="{5F280F88-5F3F-4D0D-A992-0D032DED71EC}" destId="{53EB680C-43F5-4BD5-B7C8-63627E2A2B1A}" srcOrd="0" destOrd="4" presId="urn:microsoft.com/office/officeart/2005/8/layout/hList6"/>
    <dgm:cxn modelId="{11C8F56B-EB66-49D9-9680-64A6E08F1DF1}" type="presOf" srcId="{D37ECF9C-C8D6-425E-A209-403EE0779F50}" destId="{2866F8AC-A059-461B-9975-5C652C77283C}" srcOrd="0" destOrd="3" presId="urn:microsoft.com/office/officeart/2005/8/layout/hList6"/>
    <dgm:cxn modelId="{80348A71-50F7-4B02-ACF8-D8B869CA65BB}" srcId="{63954B24-307B-4B2A-8388-50B8A272AC41}" destId="{7707F9AA-09F9-485C-8760-71360794ED9D}" srcOrd="7" destOrd="0" parTransId="{49E8C92A-46A5-4E85-B982-A982F86B6E23}" sibTransId="{F382266D-B80D-48EC-9DAE-2B1183D760EE}"/>
    <dgm:cxn modelId="{D9C3C074-D568-44FA-91EC-456CC798B32B}" srcId="{25D3C64F-BD75-4DBA-BF6F-E9227403F951}" destId="{566A63BA-DC9E-4A6F-AD53-DEFC5FA0EE7E}" srcOrd="0" destOrd="0" parTransId="{1B41ACD1-7E67-4424-BEAA-C343DB19C2D9}" sibTransId="{F3B435D9-BC92-4AE6-AAA7-5858A5B3F343}"/>
    <dgm:cxn modelId="{4910B377-385C-4C81-84F4-6353D82D741B}" srcId="{25D3C64F-BD75-4DBA-BF6F-E9227403F951}" destId="{3F0FD963-C9B8-4399-9F8C-C6D20F37DD6E}" srcOrd="4" destOrd="0" parTransId="{A3EF0B85-B415-4C3E-970C-548A145A9E64}" sibTransId="{12CB9CCA-D0A2-4870-A9D0-3C912A0511B3}"/>
    <dgm:cxn modelId="{93134378-8554-44D5-BEC2-0201E10BC339}" type="presOf" srcId="{B296742C-740D-4A24-99B0-FE65AEC819D7}" destId="{AE168F1A-5E2E-468D-B353-EB46526260E1}" srcOrd="0" destOrd="3" presId="urn:microsoft.com/office/officeart/2005/8/layout/hList6"/>
    <dgm:cxn modelId="{79F97458-BEBE-4042-BF69-C9EF81C01546}" type="presOf" srcId="{90E014CE-6F99-45D6-9973-252940A956EB}" destId="{AE168F1A-5E2E-468D-B353-EB46526260E1}" srcOrd="0" destOrd="6" presId="urn:microsoft.com/office/officeart/2005/8/layout/hList6"/>
    <dgm:cxn modelId="{04F40D87-5825-4A34-B429-773E294E33E7}" srcId="{63954B24-307B-4B2A-8388-50B8A272AC41}" destId="{90E014CE-6F99-45D6-9973-252940A956EB}" srcOrd="5" destOrd="0" parTransId="{D2A10686-6067-409C-99E1-9B2F7B85E605}" sibTransId="{04F8B687-2CFF-4384-9B62-71BA9AD37509}"/>
    <dgm:cxn modelId="{4A69C488-7807-471F-9BFF-0304CF6A1D11}" srcId="{25D3C64F-BD75-4DBA-BF6F-E9227403F951}" destId="{41ADF56F-2F26-4A6A-9384-756DB4DFB41E}" srcOrd="3" destOrd="0" parTransId="{67FB67C7-0D25-444A-9857-0DE1A0CEC69E}" sibTransId="{0A90445B-F075-4120-81A2-9A3A7D3C99A8}"/>
    <dgm:cxn modelId="{704C1E89-5ACC-447D-95DA-97FCD29E9C82}" type="presOf" srcId="{48D142B7-B45C-49AD-BEFE-FF84B482FBE3}" destId="{AE168F1A-5E2E-468D-B353-EB46526260E1}" srcOrd="0" destOrd="7" presId="urn:microsoft.com/office/officeart/2005/8/layout/hList6"/>
    <dgm:cxn modelId="{10718C8E-1250-4730-B946-D58C7EFEDF83}" type="presOf" srcId="{5B5915C5-D12A-4A01-8011-0BD0535B229B}" destId="{53EB680C-43F5-4BD5-B7C8-63627E2A2B1A}" srcOrd="0" destOrd="2" presId="urn:microsoft.com/office/officeart/2005/8/layout/hList6"/>
    <dgm:cxn modelId="{B1FAF88E-82EB-4C2B-BF34-6DF87C55403C}" srcId="{5DF27AC6-E40C-40BE-8636-0A79C1880D8A}" destId="{63954B24-307B-4B2A-8388-50B8A272AC41}" srcOrd="0" destOrd="0" parTransId="{16B27787-822D-4FC6-AADC-C8C79C0F5309}" sibTransId="{396FB8A8-503A-451D-A29E-B2959601AEA5}"/>
    <dgm:cxn modelId="{ECC5558F-1A81-46C7-8BC2-85B558923FE5}" srcId="{28FD23D0-01FD-40DB-A094-C0E27A06A780}" destId="{A64ECDD0-3320-4247-893E-81F0B8DE9599}" srcOrd="4" destOrd="0" parTransId="{2E381EA5-628B-4993-AD98-DA6FFFD106CD}" sibTransId="{B1EEB10F-1893-4AC6-AE8F-16016A4D6996}"/>
    <dgm:cxn modelId="{6EDDC48F-B35A-4860-804E-127FCF1F4164}" type="presOf" srcId="{25F83AB7-6107-483A-AB43-3A19C066FA9F}" destId="{2866F8AC-A059-461B-9975-5C652C77283C}" srcOrd="0" destOrd="0" presId="urn:microsoft.com/office/officeart/2005/8/layout/hList6"/>
    <dgm:cxn modelId="{5977A295-CBEC-45D3-AF78-E4BA46E2E5BB}" srcId="{25D3C64F-BD75-4DBA-BF6F-E9227403F951}" destId="{D00F81F1-5A8D-4837-A19B-C09AFA440AE0}" srcOrd="1" destOrd="0" parTransId="{98023F15-0A09-49E8-965E-158D7A65BD15}" sibTransId="{212FFCD1-DFBF-4241-A32D-9917A5054347}"/>
    <dgm:cxn modelId="{6B6E219A-5F1E-467B-9362-21CEEF4910DD}" type="presOf" srcId="{D7B384F6-AFA7-4DA3-A9B2-00C8004418A6}" destId="{53EB680C-43F5-4BD5-B7C8-63627E2A2B1A}" srcOrd="0" destOrd="1" presId="urn:microsoft.com/office/officeart/2005/8/layout/hList6"/>
    <dgm:cxn modelId="{878F6AA5-BF49-4428-BE18-E5A458A1F4F1}" type="presOf" srcId="{B081BAF4-3D5D-47CF-BED9-AB4366D3E284}" destId="{53EB680C-43F5-4BD5-B7C8-63627E2A2B1A}" srcOrd="0" destOrd="3" presId="urn:microsoft.com/office/officeart/2005/8/layout/hList6"/>
    <dgm:cxn modelId="{5B9F9DAA-FA01-45D1-B8DB-9DF0B0C2A162}" srcId="{25F83AB7-6107-483A-AB43-3A19C066FA9F}" destId="{D37ECF9C-C8D6-425E-A209-403EE0779F50}" srcOrd="2" destOrd="0" parTransId="{4B25C2B6-9CF1-40EC-BC66-0C46BCB65BC8}" sibTransId="{D7250C03-3315-4742-ADDE-BF8F8E586CAB}"/>
    <dgm:cxn modelId="{36F625AE-2F17-41B0-B74C-A3D3902968BA}" type="presOf" srcId="{E8281A40-02E4-48AE-BF47-74EDFD0B4B58}" destId="{2866F8AC-A059-461B-9975-5C652C77283C}" srcOrd="0" destOrd="1" presId="urn:microsoft.com/office/officeart/2005/8/layout/hList6"/>
    <dgm:cxn modelId="{B47395B7-9DFB-47A2-96BD-89D06442424A}" srcId="{25F83AB7-6107-483A-AB43-3A19C066FA9F}" destId="{E8281A40-02E4-48AE-BF47-74EDFD0B4B58}" srcOrd="0" destOrd="0" parTransId="{7BCC1EA4-E319-47DF-9225-864E2DCE9CA5}" sibTransId="{A4C00286-237A-4837-91A4-44364F3098D4}"/>
    <dgm:cxn modelId="{B1B713BD-1B90-4F3A-B6C6-02AD731764EE}" srcId="{28FD23D0-01FD-40DB-A094-C0E27A06A780}" destId="{5B5915C5-D12A-4A01-8011-0BD0535B229B}" srcOrd="1" destOrd="0" parTransId="{B8BB1415-265F-42AB-BA20-ED58124FEE87}" sibTransId="{1E5BF4EA-6838-4641-9BA3-1990711CA3F6}"/>
    <dgm:cxn modelId="{A05AB4C7-3670-4D0D-B66D-CF36D39D6C5C}" srcId="{25D3C64F-BD75-4DBA-BF6F-E9227403F951}" destId="{31E39AE7-977C-4AA4-A025-539306C57C9D}" srcOrd="2" destOrd="0" parTransId="{985450F5-C37E-4D4F-8504-806ED4ACA931}" sibTransId="{4FF2051C-CFFB-4EDE-BD97-D92108246CF6}"/>
    <dgm:cxn modelId="{4EE2CAC8-527A-41EE-A76D-270BCDC5E551}" srcId="{28FD23D0-01FD-40DB-A094-C0E27A06A780}" destId="{5F280F88-5F3F-4D0D-A992-0D032DED71EC}" srcOrd="3" destOrd="0" parTransId="{DB805086-DB36-4EC7-A6BD-EC704AC9921C}" sibTransId="{69D439B9-6487-43F5-B5AD-7C2D90647F18}"/>
    <dgm:cxn modelId="{C8C3FCCB-AACF-4677-A1E6-4898A0EA561A}" srcId="{63954B24-307B-4B2A-8388-50B8A272AC41}" destId="{B296742C-740D-4A24-99B0-FE65AEC819D7}" srcOrd="2" destOrd="0" parTransId="{D2F6DA6F-6C3B-4A0E-A05B-07FB284C2905}" sibTransId="{F02ABEE1-56FD-45BB-936F-40E1FF48CE73}"/>
    <dgm:cxn modelId="{3CE7D6D0-06A8-4472-9CF6-B0D3F46B1C0C}" type="presOf" srcId="{3F0FD963-C9B8-4399-9F8C-C6D20F37DD6E}" destId="{3E00B223-23D8-4145-8C34-E2CC5DFF9421}" srcOrd="0" destOrd="5" presId="urn:microsoft.com/office/officeart/2005/8/layout/hList6"/>
    <dgm:cxn modelId="{4A178ED1-113E-4B11-9CBA-B5D80C101C1B}" srcId="{28FD23D0-01FD-40DB-A094-C0E27A06A780}" destId="{D7B384F6-AFA7-4DA3-A9B2-00C8004418A6}" srcOrd="0" destOrd="0" parTransId="{03FDB770-CA22-47F4-8FC8-EAA58D1BCFB6}" sibTransId="{AB60A546-C565-456D-849D-3BA4D3D5A931}"/>
    <dgm:cxn modelId="{767D21D6-B63A-468E-9CA6-203F2EB84340}" srcId="{28FD23D0-01FD-40DB-A094-C0E27A06A780}" destId="{B081BAF4-3D5D-47CF-BED9-AB4366D3E284}" srcOrd="2" destOrd="0" parTransId="{FA39A059-A6EF-4D83-B40F-CADD553A9241}" sibTransId="{139C8DE5-E31F-424D-BBD8-2C6EAEF8C733}"/>
    <dgm:cxn modelId="{8F7792E2-354B-4510-A257-53272A49F02E}" type="presOf" srcId="{35730F82-FA6D-436A-9DBE-6D5CAB25660F}" destId="{AE168F1A-5E2E-468D-B353-EB46526260E1}" srcOrd="0" destOrd="5" presId="urn:microsoft.com/office/officeart/2005/8/layout/hList6"/>
    <dgm:cxn modelId="{EEF881E4-BE60-4050-9788-D516EE0A7714}" srcId="{5DF27AC6-E40C-40BE-8636-0A79C1880D8A}" destId="{28FD23D0-01FD-40DB-A094-C0E27A06A780}" srcOrd="2" destOrd="0" parTransId="{9EBD407F-5CEF-47D3-AF11-71AEE1416FAB}" sibTransId="{A426390A-62C4-4BF9-AA70-3ECE45A601E2}"/>
    <dgm:cxn modelId="{C32117E5-35C3-4FB8-9EB5-77AE7D8E3563}" type="presOf" srcId="{41ADF56F-2F26-4A6A-9384-756DB4DFB41E}" destId="{3E00B223-23D8-4145-8C34-E2CC5DFF9421}" srcOrd="0" destOrd="4" presId="urn:microsoft.com/office/officeart/2005/8/layout/hList6"/>
    <dgm:cxn modelId="{FDFF00EA-4F41-4689-9C5D-B293E30B3E0B}" type="presOf" srcId="{5DF27AC6-E40C-40BE-8636-0A79C1880D8A}" destId="{C210A56C-A32F-41DF-82B3-A48EFE24EC32}" srcOrd="0" destOrd="0" presId="urn:microsoft.com/office/officeart/2005/8/layout/hList6"/>
    <dgm:cxn modelId="{59C227F7-9EC5-448A-B01F-ABD0A977D31B}" srcId="{63954B24-307B-4B2A-8388-50B8A272AC41}" destId="{A87E0934-8150-4FC9-854B-98956CEAE5DD}" srcOrd="0" destOrd="0" parTransId="{F7C84520-6E7D-4ED2-A14F-EFA3C1E1CC4F}" sibTransId="{44753FA1-F418-4750-A50F-B748B8179AF0}"/>
    <dgm:cxn modelId="{05E472F7-A488-4BD7-B1CD-C2E4F45C0409}" srcId="{63954B24-307B-4B2A-8388-50B8A272AC41}" destId="{A7C6DFD8-4C78-41C5-A679-5E21C30127DF}" srcOrd="3" destOrd="0" parTransId="{FEAAAB61-5803-4AC8-9B31-86D69E95D9D3}" sibTransId="{24AE6B6F-7749-4A9B-82F1-3B86C07FDC05}"/>
    <dgm:cxn modelId="{EFA5DAFA-D7B7-4FB3-A18B-5D4AC44140A9}" type="presOf" srcId="{BA45B23B-D95D-48E0-B329-617CA0493DBC}" destId="{AE168F1A-5E2E-468D-B353-EB46526260E1}" srcOrd="0" destOrd="2" presId="urn:microsoft.com/office/officeart/2005/8/layout/hList6"/>
    <dgm:cxn modelId="{F20190FC-5D52-4A0E-AB8D-1F6CED7DBBB8}" srcId="{63954B24-307B-4B2A-8388-50B8A272AC41}" destId="{35730F82-FA6D-436A-9DBE-6D5CAB25660F}" srcOrd="4" destOrd="0" parTransId="{7DFB0D89-C221-4795-ACA7-BF1130E64257}" sibTransId="{876311CA-655C-47F7-BAD9-5C2E1BF0A249}"/>
    <dgm:cxn modelId="{0AC1DCFE-C39A-4B94-BD2B-427418F33AEF}" type="presOf" srcId="{A87E0934-8150-4FC9-854B-98956CEAE5DD}" destId="{AE168F1A-5E2E-468D-B353-EB46526260E1}" srcOrd="0" destOrd="1" presId="urn:microsoft.com/office/officeart/2005/8/layout/hList6"/>
    <dgm:cxn modelId="{E08631FF-52F8-49B0-B6DF-C11CEAED255C}" srcId="{63954B24-307B-4B2A-8388-50B8A272AC41}" destId="{BA45B23B-D95D-48E0-B329-617CA0493DBC}" srcOrd="1" destOrd="0" parTransId="{19E2D836-0A81-4147-BBC2-1665B4CEAE21}" sibTransId="{06B0BA2F-5AD4-47BA-ACFA-FB94D16E29C8}"/>
    <dgm:cxn modelId="{3B4D050B-72FD-4D5F-9C12-D8B2FA91752A}" type="presParOf" srcId="{C210A56C-A32F-41DF-82B3-A48EFE24EC32}" destId="{AE168F1A-5E2E-468D-B353-EB46526260E1}" srcOrd="0" destOrd="0" presId="urn:microsoft.com/office/officeart/2005/8/layout/hList6"/>
    <dgm:cxn modelId="{C643EF22-8303-40DD-ACB1-46C9E0C3AF73}" type="presParOf" srcId="{C210A56C-A32F-41DF-82B3-A48EFE24EC32}" destId="{EF20E61B-41E3-4A38-BC54-DE6A44E88A9F}" srcOrd="1" destOrd="0" presId="urn:microsoft.com/office/officeart/2005/8/layout/hList6"/>
    <dgm:cxn modelId="{3487B8E9-B1A3-4464-B263-B24CB3C84476}" type="presParOf" srcId="{C210A56C-A32F-41DF-82B3-A48EFE24EC32}" destId="{3E00B223-23D8-4145-8C34-E2CC5DFF9421}" srcOrd="2" destOrd="0" presId="urn:microsoft.com/office/officeart/2005/8/layout/hList6"/>
    <dgm:cxn modelId="{7931D432-2E8F-4709-8E82-C0890950CF7D}" type="presParOf" srcId="{C210A56C-A32F-41DF-82B3-A48EFE24EC32}" destId="{BA3E3A09-DE9E-4F83-98CB-8555B9C696F5}" srcOrd="3" destOrd="0" presId="urn:microsoft.com/office/officeart/2005/8/layout/hList6"/>
    <dgm:cxn modelId="{41B57E84-0639-4432-9E74-743DB38315CE}" type="presParOf" srcId="{C210A56C-A32F-41DF-82B3-A48EFE24EC32}" destId="{53EB680C-43F5-4BD5-B7C8-63627E2A2B1A}" srcOrd="4" destOrd="0" presId="urn:microsoft.com/office/officeart/2005/8/layout/hList6"/>
    <dgm:cxn modelId="{5BA3D96B-C3EB-46F4-A7CF-8BB354B6359C}" type="presParOf" srcId="{C210A56C-A32F-41DF-82B3-A48EFE24EC32}" destId="{AAA287C5-5B91-44FF-80E8-A1D11AE417B5}" srcOrd="5" destOrd="0" presId="urn:microsoft.com/office/officeart/2005/8/layout/hList6"/>
    <dgm:cxn modelId="{45498958-909B-4EF7-A12E-13697D55733B}" type="presParOf" srcId="{C210A56C-A32F-41DF-82B3-A48EFE24EC32}" destId="{2866F8AC-A059-461B-9975-5C652C77283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27AC6-E40C-40BE-8636-0A79C1880D8A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63954B24-307B-4B2A-8388-50B8A272AC41}">
      <dgm:prSet phldrT="[Text]"/>
      <dgm:spPr>
        <a:xfrm>
          <a:off x="454693" y="5246"/>
          <a:ext cx="6365715" cy="3542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Facilitation of Learning </a:t>
          </a:r>
        </a:p>
      </dgm:t>
    </dgm:pt>
    <dgm:pt modelId="{16B27787-822D-4FC6-AADC-C8C79C0F5309}" type="parTrans" cxnId="{B1FAF88E-82EB-4C2B-BF34-6DF87C55403C}">
      <dgm:prSet/>
      <dgm:spPr/>
      <dgm:t>
        <a:bodyPr/>
        <a:lstStyle/>
        <a:p>
          <a:endParaRPr lang="en-ZA"/>
        </a:p>
      </dgm:t>
    </dgm:pt>
    <dgm:pt modelId="{396FB8A8-503A-451D-A29E-B2959601AEA5}" type="sibTrans" cxnId="{B1FAF88E-82EB-4C2B-BF34-6DF87C55403C}">
      <dgm:prSet/>
      <dgm:spPr/>
      <dgm:t>
        <a:bodyPr/>
        <a:lstStyle/>
        <a:p>
          <a:endParaRPr lang="en-ZA"/>
        </a:p>
      </dgm:t>
    </dgm:pt>
    <dgm:pt modelId="{28FD23D0-01FD-40DB-A094-C0E27A06A780}">
      <dgm:prSet phldrT="[Text]"/>
      <dgm:spPr>
        <a:xfrm>
          <a:off x="454693" y="3059486"/>
          <a:ext cx="6365715" cy="3542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Contextualising your approaches </a:t>
          </a:r>
        </a:p>
      </dgm:t>
    </dgm:pt>
    <dgm:pt modelId="{9EBD407F-5CEF-47D3-AF11-71AEE1416FAB}" type="parTrans" cxnId="{EEF881E4-BE60-4050-9788-D516EE0A7714}">
      <dgm:prSet/>
      <dgm:spPr/>
      <dgm:t>
        <a:bodyPr/>
        <a:lstStyle/>
        <a:p>
          <a:endParaRPr lang="en-ZA"/>
        </a:p>
      </dgm:t>
    </dgm:pt>
    <dgm:pt modelId="{A426390A-62C4-4BF9-AA70-3ECE45A601E2}" type="sibTrans" cxnId="{EEF881E4-BE60-4050-9788-D516EE0A7714}">
      <dgm:prSet/>
      <dgm:spPr/>
      <dgm:t>
        <a:bodyPr/>
        <a:lstStyle/>
        <a:p>
          <a:endParaRPr lang="en-ZA"/>
        </a:p>
      </dgm:t>
    </dgm:pt>
    <dgm:pt modelId="{D7B384F6-AFA7-4DA3-A9B2-00C8004418A6}">
      <dgm:prSet phldrT="[Text]"/>
      <dgm:spPr>
        <a:xfrm>
          <a:off x="0" y="323660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Teaching material – and their relevance in the South African and Covid-19 context</a:t>
          </a:r>
        </a:p>
      </dgm:t>
    </dgm:pt>
    <dgm:pt modelId="{03FDB770-CA22-47F4-8FC8-EAA58D1BCFB6}" type="parTrans" cxnId="{4A178ED1-113E-4B11-9CBA-B5D80C101C1B}">
      <dgm:prSet/>
      <dgm:spPr/>
      <dgm:t>
        <a:bodyPr/>
        <a:lstStyle/>
        <a:p>
          <a:endParaRPr lang="en-ZA"/>
        </a:p>
      </dgm:t>
    </dgm:pt>
    <dgm:pt modelId="{AB60A546-C565-456D-849D-3BA4D3D5A931}" type="sibTrans" cxnId="{4A178ED1-113E-4B11-9CBA-B5D80C101C1B}">
      <dgm:prSet/>
      <dgm:spPr/>
      <dgm:t>
        <a:bodyPr/>
        <a:lstStyle/>
        <a:p>
          <a:endParaRPr lang="en-ZA"/>
        </a:p>
      </dgm:t>
    </dgm:pt>
    <dgm:pt modelId="{A87E0934-8150-4FC9-854B-98956CEAE5DD}">
      <dgm:prSet phldrT="[Text]"/>
      <dgm:spPr>
        <a:xfrm>
          <a:off x="0" y="18236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Communication of outcomes and expectations</a:t>
          </a:r>
        </a:p>
      </dgm:t>
    </dgm:pt>
    <dgm:pt modelId="{44753FA1-F418-4750-A50F-B748B8179AF0}" type="sibTrans" cxnId="{59C227F7-9EC5-448A-B01F-ABD0A977D31B}">
      <dgm:prSet/>
      <dgm:spPr/>
      <dgm:t>
        <a:bodyPr/>
        <a:lstStyle/>
        <a:p>
          <a:endParaRPr lang="en-ZA"/>
        </a:p>
      </dgm:t>
    </dgm:pt>
    <dgm:pt modelId="{F7C84520-6E7D-4ED2-A14F-EFA3C1E1CC4F}" type="parTrans" cxnId="{59C227F7-9EC5-448A-B01F-ABD0A977D31B}">
      <dgm:prSet/>
      <dgm:spPr/>
      <dgm:t>
        <a:bodyPr/>
        <a:lstStyle/>
        <a:p>
          <a:endParaRPr lang="en-ZA"/>
        </a:p>
      </dgm:t>
    </dgm:pt>
    <dgm:pt modelId="{A0E061A5-F3BC-7F40-BD3A-53C78A12EA27}">
      <dgm:prSet phldrT="[Text]"/>
      <dgm:spPr>
        <a:xfrm>
          <a:off x="0" y="18236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Teaching methods</a:t>
          </a:r>
        </a:p>
      </dgm:t>
    </dgm:pt>
    <dgm:pt modelId="{F8A25279-5CF0-E54C-AAE9-1654024A4054}" type="parTrans" cxnId="{A78C2EB3-E75B-D140-B235-D9559E32F704}">
      <dgm:prSet/>
      <dgm:spPr/>
      <dgm:t>
        <a:bodyPr/>
        <a:lstStyle/>
        <a:p>
          <a:endParaRPr lang="en-GB"/>
        </a:p>
      </dgm:t>
    </dgm:pt>
    <dgm:pt modelId="{0FF441EA-AC35-A449-85D1-328AA73AE127}" type="sibTrans" cxnId="{A78C2EB3-E75B-D140-B235-D9559E32F704}">
      <dgm:prSet/>
      <dgm:spPr/>
      <dgm:t>
        <a:bodyPr/>
        <a:lstStyle/>
        <a:p>
          <a:endParaRPr lang="en-GB"/>
        </a:p>
      </dgm:t>
    </dgm:pt>
    <dgm:pt modelId="{035006E6-698B-C743-B131-40CEBAB366BA}">
      <dgm:prSet phldrT="[Text]"/>
      <dgm:spPr>
        <a:xfrm>
          <a:off x="0" y="18236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Opportunities for independent learning</a:t>
          </a:r>
        </a:p>
      </dgm:t>
    </dgm:pt>
    <dgm:pt modelId="{802642F5-5D0C-9D4B-867F-E5FFBF50CB36}" type="parTrans" cxnId="{2DDDAE83-66EA-784F-9E41-58DE35D1B1E1}">
      <dgm:prSet/>
      <dgm:spPr/>
      <dgm:t>
        <a:bodyPr/>
        <a:lstStyle/>
        <a:p>
          <a:endParaRPr lang="en-GB"/>
        </a:p>
      </dgm:t>
    </dgm:pt>
    <dgm:pt modelId="{9196F16E-9DD6-8B43-A9A4-468BD68EB708}" type="sibTrans" cxnId="{2DDDAE83-66EA-784F-9E41-58DE35D1B1E1}">
      <dgm:prSet/>
      <dgm:spPr/>
      <dgm:t>
        <a:bodyPr/>
        <a:lstStyle/>
        <a:p>
          <a:endParaRPr lang="en-GB"/>
        </a:p>
      </dgm:t>
    </dgm:pt>
    <dgm:pt modelId="{5BFF86AA-5DC5-3145-91F4-555FF809AAD3}">
      <dgm:prSet phldrT="[Text]"/>
      <dgm:spPr>
        <a:xfrm>
          <a:off x="0" y="18236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Inclusive and engaging learning </a:t>
          </a:r>
        </a:p>
      </dgm:t>
    </dgm:pt>
    <dgm:pt modelId="{69B5C4C8-E0A1-8044-B068-483BF74BC567}" type="parTrans" cxnId="{785D665D-2A1F-9843-A011-2F290A0EBBD1}">
      <dgm:prSet/>
      <dgm:spPr/>
      <dgm:t>
        <a:bodyPr/>
        <a:lstStyle/>
        <a:p>
          <a:endParaRPr lang="en-GB"/>
        </a:p>
      </dgm:t>
    </dgm:pt>
    <dgm:pt modelId="{7B667E39-4459-E04E-B339-E5A6523A372F}" type="sibTrans" cxnId="{785D665D-2A1F-9843-A011-2F290A0EBBD1}">
      <dgm:prSet/>
      <dgm:spPr/>
      <dgm:t>
        <a:bodyPr/>
        <a:lstStyle/>
        <a:p>
          <a:endParaRPr lang="en-GB"/>
        </a:p>
      </dgm:t>
    </dgm:pt>
    <dgm:pt modelId="{65EDDACD-3E29-9341-A1C0-811550126988}">
      <dgm:prSet phldrT="[Text]"/>
      <dgm:spPr>
        <a:xfrm>
          <a:off x="0" y="18236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Assessment and Feedback </a:t>
          </a:r>
        </a:p>
      </dgm:t>
    </dgm:pt>
    <dgm:pt modelId="{F8D48B36-A12D-8E42-9585-79B2396018ED}" type="parTrans" cxnId="{11B5FF4E-8AD2-ED43-9723-9C593332DC59}">
      <dgm:prSet/>
      <dgm:spPr/>
      <dgm:t>
        <a:bodyPr/>
        <a:lstStyle/>
        <a:p>
          <a:endParaRPr lang="en-GB"/>
        </a:p>
      </dgm:t>
    </dgm:pt>
    <dgm:pt modelId="{D870B8CB-6A69-9B4D-9286-941CCCA3CB1F}" type="sibTrans" cxnId="{11B5FF4E-8AD2-ED43-9723-9C593332DC59}">
      <dgm:prSet/>
      <dgm:spPr/>
      <dgm:t>
        <a:bodyPr/>
        <a:lstStyle/>
        <a:p>
          <a:endParaRPr lang="en-GB"/>
        </a:p>
      </dgm:t>
    </dgm:pt>
    <dgm:pt modelId="{AE4BF40A-C745-234D-9C1F-86E71EB20509}">
      <dgm:prSet phldrT="[Text]"/>
      <dgm:spPr>
        <a:xfrm>
          <a:off x="0" y="323660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Responding to student diversity: face-to-face and online learning contexts</a:t>
          </a:r>
        </a:p>
      </dgm:t>
    </dgm:pt>
    <dgm:pt modelId="{6E33A310-AFF5-E241-9FFA-8ED99391F334}" type="parTrans" cxnId="{C43DE204-DAC8-3843-AC3A-FF5462A71E22}">
      <dgm:prSet/>
      <dgm:spPr/>
      <dgm:t>
        <a:bodyPr/>
        <a:lstStyle/>
        <a:p>
          <a:endParaRPr lang="en-GB"/>
        </a:p>
      </dgm:t>
    </dgm:pt>
    <dgm:pt modelId="{B89BBF83-B4BA-234E-9119-8FD0A5B97758}" type="sibTrans" cxnId="{C43DE204-DAC8-3843-AC3A-FF5462A71E22}">
      <dgm:prSet/>
      <dgm:spPr/>
      <dgm:t>
        <a:bodyPr/>
        <a:lstStyle/>
        <a:p>
          <a:endParaRPr lang="en-GB"/>
        </a:p>
      </dgm:t>
    </dgm:pt>
    <dgm:pt modelId="{A814D0D8-34CD-4244-82C0-B888985A1D62}">
      <dgm:prSet phldrT="[Text]"/>
      <dgm:spPr>
        <a:xfrm>
          <a:off x="0" y="323660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Impact of the geographic and social context </a:t>
          </a:r>
        </a:p>
      </dgm:t>
    </dgm:pt>
    <dgm:pt modelId="{B52687CE-BFB2-174B-8899-418C1FF8B285}" type="parTrans" cxnId="{58F82412-A92F-104D-813C-61B69D88F1B9}">
      <dgm:prSet/>
      <dgm:spPr/>
      <dgm:t>
        <a:bodyPr/>
        <a:lstStyle/>
        <a:p>
          <a:endParaRPr lang="en-GB"/>
        </a:p>
      </dgm:t>
    </dgm:pt>
    <dgm:pt modelId="{78E65432-859B-5047-B6BA-33EA2FF6AAB1}" type="sibTrans" cxnId="{58F82412-A92F-104D-813C-61B69D88F1B9}">
      <dgm:prSet/>
      <dgm:spPr/>
      <dgm:t>
        <a:bodyPr/>
        <a:lstStyle/>
        <a:p>
          <a:endParaRPr lang="en-GB"/>
        </a:p>
      </dgm:t>
    </dgm:pt>
    <dgm:pt modelId="{7FB515CE-CF15-2642-8E13-BA5F9AC0DBCA}">
      <dgm:prSet phldrT="[Text]"/>
      <dgm:spPr>
        <a:xfrm>
          <a:off x="0" y="323660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Addressing diversity in terms of linguistic backgrounds </a:t>
          </a:r>
        </a:p>
      </dgm:t>
    </dgm:pt>
    <dgm:pt modelId="{05DDB96C-C9D4-1A43-91D8-C73DACEF7162}" type="parTrans" cxnId="{C90681D0-3C26-9E4C-8FE0-4050DE872EA5}">
      <dgm:prSet/>
      <dgm:spPr/>
      <dgm:t>
        <a:bodyPr/>
        <a:lstStyle/>
        <a:p>
          <a:endParaRPr lang="en-GB"/>
        </a:p>
      </dgm:t>
    </dgm:pt>
    <dgm:pt modelId="{0C2AB1A4-D7FC-0C42-884D-7C2EBD28FB93}" type="sibTrans" cxnId="{C90681D0-3C26-9E4C-8FE0-4050DE872EA5}">
      <dgm:prSet/>
      <dgm:spPr/>
      <dgm:t>
        <a:bodyPr/>
        <a:lstStyle/>
        <a:p>
          <a:endParaRPr lang="en-GB"/>
        </a:p>
      </dgm:t>
    </dgm:pt>
    <dgm:pt modelId="{6FDCBC37-9E2D-4E45-BFF9-C1F13EE98FC2}">
      <dgm:prSet phldrT="[Text]"/>
      <dgm:spPr>
        <a:xfrm>
          <a:off x="0" y="3236606"/>
          <a:ext cx="9093879" cy="1285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Reflection on the challenges and opportunities of LT context</a:t>
          </a:r>
        </a:p>
      </dgm:t>
    </dgm:pt>
    <dgm:pt modelId="{EF18E2E3-86B4-A640-B587-1E8FAB7EBA61}" type="parTrans" cxnId="{3D2F496B-DEF6-2046-ACD7-0AD0356DE6B9}">
      <dgm:prSet/>
      <dgm:spPr/>
      <dgm:t>
        <a:bodyPr/>
        <a:lstStyle/>
        <a:p>
          <a:endParaRPr lang="en-GB"/>
        </a:p>
      </dgm:t>
    </dgm:pt>
    <dgm:pt modelId="{E6707811-87B4-C740-9B33-F3C939B0A598}" type="sibTrans" cxnId="{3D2F496B-DEF6-2046-ACD7-0AD0356DE6B9}">
      <dgm:prSet/>
      <dgm:spPr/>
      <dgm:t>
        <a:bodyPr/>
        <a:lstStyle/>
        <a:p>
          <a:endParaRPr lang="en-GB"/>
        </a:p>
      </dgm:t>
    </dgm:pt>
    <dgm:pt modelId="{1B40D47C-C6AA-8B40-9917-76ABA867CA5E}" type="pres">
      <dgm:prSet presAssocID="{5DF27AC6-E40C-40BE-8636-0A79C1880D8A}" presName="linear" presStyleCnt="0">
        <dgm:presLayoutVars>
          <dgm:dir/>
          <dgm:animLvl val="lvl"/>
          <dgm:resizeHandles val="exact"/>
        </dgm:presLayoutVars>
      </dgm:prSet>
      <dgm:spPr/>
    </dgm:pt>
    <dgm:pt modelId="{3BEA1E00-6224-4943-977B-681AC2298D89}" type="pres">
      <dgm:prSet presAssocID="{63954B24-307B-4B2A-8388-50B8A272AC41}" presName="parentLin" presStyleCnt="0"/>
      <dgm:spPr/>
    </dgm:pt>
    <dgm:pt modelId="{B2D3BA8F-2730-014F-8FFF-4DFFC5FEFABE}" type="pres">
      <dgm:prSet presAssocID="{63954B24-307B-4B2A-8388-50B8A272AC41}" presName="parentLeftMargin" presStyleLbl="node1" presStyleIdx="0" presStyleCnt="2"/>
      <dgm:spPr/>
    </dgm:pt>
    <dgm:pt modelId="{169DE9E3-DD2C-454D-8EAE-71CCCF804C75}" type="pres">
      <dgm:prSet presAssocID="{63954B24-307B-4B2A-8388-50B8A272AC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4BB9AE-67DE-9146-869A-9E5241E49387}" type="pres">
      <dgm:prSet presAssocID="{63954B24-307B-4B2A-8388-50B8A272AC41}" presName="negativeSpace" presStyleCnt="0"/>
      <dgm:spPr/>
    </dgm:pt>
    <dgm:pt modelId="{CD9650EE-4703-834A-ACAE-B7BAB8EA60F7}" type="pres">
      <dgm:prSet presAssocID="{63954B24-307B-4B2A-8388-50B8A272AC41}" presName="childText" presStyleLbl="conFgAcc1" presStyleIdx="0" presStyleCnt="2">
        <dgm:presLayoutVars>
          <dgm:bulletEnabled val="1"/>
        </dgm:presLayoutVars>
      </dgm:prSet>
      <dgm:spPr/>
    </dgm:pt>
    <dgm:pt modelId="{FD388161-A831-854C-9DDE-095B8865DBC2}" type="pres">
      <dgm:prSet presAssocID="{396FB8A8-503A-451D-A29E-B2959601AEA5}" presName="spaceBetweenRectangles" presStyleCnt="0"/>
      <dgm:spPr/>
    </dgm:pt>
    <dgm:pt modelId="{9BD15D16-BAB7-B04D-A670-331831050A41}" type="pres">
      <dgm:prSet presAssocID="{28FD23D0-01FD-40DB-A094-C0E27A06A780}" presName="parentLin" presStyleCnt="0"/>
      <dgm:spPr/>
    </dgm:pt>
    <dgm:pt modelId="{D21294D4-987E-B74B-A9F5-522BE8A86999}" type="pres">
      <dgm:prSet presAssocID="{28FD23D0-01FD-40DB-A094-C0E27A06A780}" presName="parentLeftMargin" presStyleLbl="node1" presStyleIdx="0" presStyleCnt="2"/>
      <dgm:spPr/>
    </dgm:pt>
    <dgm:pt modelId="{9C38A50C-84CE-784F-B227-E87BEF7C9A9E}" type="pres">
      <dgm:prSet presAssocID="{28FD23D0-01FD-40DB-A094-C0E27A06A7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E50E97D-A79C-BC43-AF67-C99C18625015}" type="pres">
      <dgm:prSet presAssocID="{28FD23D0-01FD-40DB-A094-C0E27A06A780}" presName="negativeSpace" presStyleCnt="0"/>
      <dgm:spPr/>
    </dgm:pt>
    <dgm:pt modelId="{79B301E6-CA43-974B-A9F3-1F2EC59FF614}" type="pres">
      <dgm:prSet presAssocID="{28FD23D0-01FD-40DB-A094-C0E27A06A78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C57F00-8F27-FF4C-B4F4-F54BA7C26013}" type="presOf" srcId="{28FD23D0-01FD-40DB-A094-C0E27A06A780}" destId="{D21294D4-987E-B74B-A9F5-522BE8A86999}" srcOrd="0" destOrd="0" presId="urn:microsoft.com/office/officeart/2005/8/layout/list1"/>
    <dgm:cxn modelId="{C43DE204-DAC8-3843-AC3A-FF5462A71E22}" srcId="{28FD23D0-01FD-40DB-A094-C0E27A06A780}" destId="{AE4BF40A-C745-234D-9C1F-86E71EB20509}" srcOrd="1" destOrd="0" parTransId="{6E33A310-AFF5-E241-9FFA-8ED99391F334}" sibTransId="{B89BBF83-B4BA-234E-9119-8FD0A5B97758}"/>
    <dgm:cxn modelId="{2DBF0B05-875F-9E4C-BCC2-4B6EABEA85DF}" type="presOf" srcId="{AE4BF40A-C745-234D-9C1F-86E71EB20509}" destId="{79B301E6-CA43-974B-A9F3-1F2EC59FF614}" srcOrd="0" destOrd="1" presId="urn:microsoft.com/office/officeart/2005/8/layout/list1"/>
    <dgm:cxn modelId="{58F82412-A92F-104D-813C-61B69D88F1B9}" srcId="{28FD23D0-01FD-40DB-A094-C0E27A06A780}" destId="{A814D0D8-34CD-4244-82C0-B888985A1D62}" srcOrd="2" destOrd="0" parTransId="{B52687CE-BFB2-174B-8899-418C1FF8B285}" sibTransId="{78E65432-859B-5047-B6BA-33EA2FF6AAB1}"/>
    <dgm:cxn modelId="{785D665D-2A1F-9843-A011-2F290A0EBBD1}" srcId="{63954B24-307B-4B2A-8388-50B8A272AC41}" destId="{5BFF86AA-5DC5-3145-91F4-555FF809AAD3}" srcOrd="3" destOrd="0" parTransId="{69B5C4C8-E0A1-8044-B068-483BF74BC567}" sibTransId="{7B667E39-4459-E04E-B339-E5A6523A372F}"/>
    <dgm:cxn modelId="{40CC2065-CC0C-C54F-8DD3-2DF391E86041}" type="presOf" srcId="{A0E061A5-F3BC-7F40-BD3A-53C78A12EA27}" destId="{CD9650EE-4703-834A-ACAE-B7BAB8EA60F7}" srcOrd="0" destOrd="1" presId="urn:microsoft.com/office/officeart/2005/8/layout/list1"/>
    <dgm:cxn modelId="{A4802C46-887E-1842-BBF6-93B052F003B3}" type="presOf" srcId="{65EDDACD-3E29-9341-A1C0-811550126988}" destId="{CD9650EE-4703-834A-ACAE-B7BAB8EA60F7}" srcOrd="0" destOrd="4" presId="urn:microsoft.com/office/officeart/2005/8/layout/list1"/>
    <dgm:cxn modelId="{3D2F496B-DEF6-2046-ACD7-0AD0356DE6B9}" srcId="{28FD23D0-01FD-40DB-A094-C0E27A06A780}" destId="{6FDCBC37-9E2D-4E45-BFF9-C1F13EE98FC2}" srcOrd="4" destOrd="0" parTransId="{EF18E2E3-86B4-A640-B587-1E8FAB7EBA61}" sibTransId="{E6707811-87B4-C740-9B33-F3C939B0A598}"/>
    <dgm:cxn modelId="{9D2E264C-56DA-FA45-8094-73FA595B93B8}" type="presOf" srcId="{7FB515CE-CF15-2642-8E13-BA5F9AC0DBCA}" destId="{79B301E6-CA43-974B-A9F3-1F2EC59FF614}" srcOrd="0" destOrd="3" presId="urn:microsoft.com/office/officeart/2005/8/layout/list1"/>
    <dgm:cxn modelId="{11B5FF4E-8AD2-ED43-9723-9C593332DC59}" srcId="{63954B24-307B-4B2A-8388-50B8A272AC41}" destId="{65EDDACD-3E29-9341-A1C0-811550126988}" srcOrd="4" destOrd="0" parTransId="{F8D48B36-A12D-8E42-9585-79B2396018ED}" sibTransId="{D870B8CB-6A69-9B4D-9286-941CCCA3CB1F}"/>
    <dgm:cxn modelId="{FA4DB779-15BF-1E42-8DA8-83FB646CFE12}" type="presOf" srcId="{5BFF86AA-5DC5-3145-91F4-555FF809AAD3}" destId="{CD9650EE-4703-834A-ACAE-B7BAB8EA60F7}" srcOrd="0" destOrd="3" presId="urn:microsoft.com/office/officeart/2005/8/layout/list1"/>
    <dgm:cxn modelId="{3527BD7B-A3CF-B643-AE78-87D4D67791B0}" type="presOf" srcId="{A814D0D8-34CD-4244-82C0-B888985A1D62}" destId="{79B301E6-CA43-974B-A9F3-1F2EC59FF614}" srcOrd="0" destOrd="2" presId="urn:microsoft.com/office/officeart/2005/8/layout/list1"/>
    <dgm:cxn modelId="{2DDDAE83-66EA-784F-9E41-58DE35D1B1E1}" srcId="{63954B24-307B-4B2A-8388-50B8A272AC41}" destId="{035006E6-698B-C743-B131-40CEBAB366BA}" srcOrd="2" destOrd="0" parTransId="{802642F5-5D0C-9D4B-867F-E5FFBF50CB36}" sibTransId="{9196F16E-9DD6-8B43-A9A4-468BD68EB708}"/>
    <dgm:cxn modelId="{694AB984-C549-FF4B-85EF-C51030D30ACB}" type="presOf" srcId="{035006E6-698B-C743-B131-40CEBAB366BA}" destId="{CD9650EE-4703-834A-ACAE-B7BAB8EA60F7}" srcOrd="0" destOrd="2" presId="urn:microsoft.com/office/officeart/2005/8/layout/list1"/>
    <dgm:cxn modelId="{B1FAF88E-82EB-4C2B-BF34-6DF87C55403C}" srcId="{5DF27AC6-E40C-40BE-8636-0A79C1880D8A}" destId="{63954B24-307B-4B2A-8388-50B8A272AC41}" srcOrd="0" destOrd="0" parTransId="{16B27787-822D-4FC6-AADC-C8C79C0F5309}" sibTransId="{396FB8A8-503A-451D-A29E-B2959601AEA5}"/>
    <dgm:cxn modelId="{8FA15E92-3E91-FC4F-BF78-B341EA8ACFBE}" type="presOf" srcId="{D7B384F6-AFA7-4DA3-A9B2-00C8004418A6}" destId="{79B301E6-CA43-974B-A9F3-1F2EC59FF614}" srcOrd="0" destOrd="0" presId="urn:microsoft.com/office/officeart/2005/8/layout/list1"/>
    <dgm:cxn modelId="{75640793-5DCF-D24C-B357-332B73F332F2}" type="presOf" srcId="{A87E0934-8150-4FC9-854B-98956CEAE5DD}" destId="{CD9650EE-4703-834A-ACAE-B7BAB8EA60F7}" srcOrd="0" destOrd="0" presId="urn:microsoft.com/office/officeart/2005/8/layout/list1"/>
    <dgm:cxn modelId="{CC307B98-36D4-364E-8141-1C114090435A}" type="presOf" srcId="{63954B24-307B-4B2A-8388-50B8A272AC41}" destId="{B2D3BA8F-2730-014F-8FFF-4DFFC5FEFABE}" srcOrd="0" destOrd="0" presId="urn:microsoft.com/office/officeart/2005/8/layout/list1"/>
    <dgm:cxn modelId="{31FC2FA5-CE86-AB42-8102-7A1E32B9F215}" type="presOf" srcId="{28FD23D0-01FD-40DB-A094-C0E27A06A780}" destId="{9C38A50C-84CE-784F-B227-E87BEF7C9A9E}" srcOrd="1" destOrd="0" presId="urn:microsoft.com/office/officeart/2005/8/layout/list1"/>
    <dgm:cxn modelId="{C1B291AF-A477-B942-85B9-44FD5E851424}" type="presOf" srcId="{6FDCBC37-9E2D-4E45-BFF9-C1F13EE98FC2}" destId="{79B301E6-CA43-974B-A9F3-1F2EC59FF614}" srcOrd="0" destOrd="4" presId="urn:microsoft.com/office/officeart/2005/8/layout/list1"/>
    <dgm:cxn modelId="{A78C2EB3-E75B-D140-B235-D9559E32F704}" srcId="{63954B24-307B-4B2A-8388-50B8A272AC41}" destId="{A0E061A5-F3BC-7F40-BD3A-53C78A12EA27}" srcOrd="1" destOrd="0" parTransId="{F8A25279-5CF0-E54C-AAE9-1654024A4054}" sibTransId="{0FF441EA-AC35-A449-85D1-328AA73AE127}"/>
    <dgm:cxn modelId="{C90681D0-3C26-9E4C-8FE0-4050DE872EA5}" srcId="{28FD23D0-01FD-40DB-A094-C0E27A06A780}" destId="{7FB515CE-CF15-2642-8E13-BA5F9AC0DBCA}" srcOrd="3" destOrd="0" parTransId="{05DDB96C-C9D4-1A43-91D8-C73DACEF7162}" sibTransId="{0C2AB1A4-D7FC-0C42-884D-7C2EBD28FB93}"/>
    <dgm:cxn modelId="{4A178ED1-113E-4B11-9CBA-B5D80C101C1B}" srcId="{28FD23D0-01FD-40DB-A094-C0E27A06A780}" destId="{D7B384F6-AFA7-4DA3-A9B2-00C8004418A6}" srcOrd="0" destOrd="0" parTransId="{03FDB770-CA22-47F4-8FC8-EAA58D1BCFB6}" sibTransId="{AB60A546-C565-456D-849D-3BA4D3D5A931}"/>
    <dgm:cxn modelId="{EEF881E4-BE60-4050-9788-D516EE0A7714}" srcId="{5DF27AC6-E40C-40BE-8636-0A79C1880D8A}" destId="{28FD23D0-01FD-40DB-A094-C0E27A06A780}" srcOrd="1" destOrd="0" parTransId="{9EBD407F-5CEF-47D3-AF11-71AEE1416FAB}" sibTransId="{A426390A-62C4-4BF9-AA70-3ECE45A601E2}"/>
    <dgm:cxn modelId="{0E82B0EE-A2AB-754B-9531-5CDB9C66F9C5}" type="presOf" srcId="{63954B24-307B-4B2A-8388-50B8A272AC41}" destId="{169DE9E3-DD2C-454D-8EAE-71CCCF804C75}" srcOrd="1" destOrd="0" presId="urn:microsoft.com/office/officeart/2005/8/layout/list1"/>
    <dgm:cxn modelId="{59C227F7-9EC5-448A-B01F-ABD0A977D31B}" srcId="{63954B24-307B-4B2A-8388-50B8A272AC41}" destId="{A87E0934-8150-4FC9-854B-98956CEAE5DD}" srcOrd="0" destOrd="0" parTransId="{F7C84520-6E7D-4ED2-A14F-EFA3C1E1CC4F}" sibTransId="{44753FA1-F418-4750-A50F-B748B8179AF0}"/>
    <dgm:cxn modelId="{C6E430FC-BB56-324D-A5CA-1443C54A248B}" type="presOf" srcId="{5DF27AC6-E40C-40BE-8636-0A79C1880D8A}" destId="{1B40D47C-C6AA-8B40-9917-76ABA867CA5E}" srcOrd="0" destOrd="0" presId="urn:microsoft.com/office/officeart/2005/8/layout/list1"/>
    <dgm:cxn modelId="{B0B8DFB6-E581-F544-8397-C529372F826F}" type="presParOf" srcId="{1B40D47C-C6AA-8B40-9917-76ABA867CA5E}" destId="{3BEA1E00-6224-4943-977B-681AC2298D89}" srcOrd="0" destOrd="0" presId="urn:microsoft.com/office/officeart/2005/8/layout/list1"/>
    <dgm:cxn modelId="{10324371-2C23-EE4B-B4A3-0DABEDC944CA}" type="presParOf" srcId="{3BEA1E00-6224-4943-977B-681AC2298D89}" destId="{B2D3BA8F-2730-014F-8FFF-4DFFC5FEFABE}" srcOrd="0" destOrd="0" presId="urn:microsoft.com/office/officeart/2005/8/layout/list1"/>
    <dgm:cxn modelId="{B69624E8-0D6B-D940-A8C8-2B16A43A566E}" type="presParOf" srcId="{3BEA1E00-6224-4943-977B-681AC2298D89}" destId="{169DE9E3-DD2C-454D-8EAE-71CCCF804C75}" srcOrd="1" destOrd="0" presId="urn:microsoft.com/office/officeart/2005/8/layout/list1"/>
    <dgm:cxn modelId="{B2E08323-06FA-6841-A757-0BCE7AB788D1}" type="presParOf" srcId="{1B40D47C-C6AA-8B40-9917-76ABA867CA5E}" destId="{A14BB9AE-67DE-9146-869A-9E5241E49387}" srcOrd="1" destOrd="0" presId="urn:microsoft.com/office/officeart/2005/8/layout/list1"/>
    <dgm:cxn modelId="{C3A17A09-B3DE-DB49-A3DA-DF2BE2F7CE3B}" type="presParOf" srcId="{1B40D47C-C6AA-8B40-9917-76ABA867CA5E}" destId="{CD9650EE-4703-834A-ACAE-B7BAB8EA60F7}" srcOrd="2" destOrd="0" presId="urn:microsoft.com/office/officeart/2005/8/layout/list1"/>
    <dgm:cxn modelId="{F52CDC52-5D59-F54A-8F05-C78EAF4309F2}" type="presParOf" srcId="{1B40D47C-C6AA-8B40-9917-76ABA867CA5E}" destId="{FD388161-A831-854C-9DDE-095B8865DBC2}" srcOrd="3" destOrd="0" presId="urn:microsoft.com/office/officeart/2005/8/layout/list1"/>
    <dgm:cxn modelId="{B85744C3-0913-EB40-8EFA-9E1227E54AC6}" type="presParOf" srcId="{1B40D47C-C6AA-8B40-9917-76ABA867CA5E}" destId="{9BD15D16-BAB7-B04D-A670-331831050A41}" srcOrd="4" destOrd="0" presId="urn:microsoft.com/office/officeart/2005/8/layout/list1"/>
    <dgm:cxn modelId="{6DDF367D-4CD7-BE47-BD8C-9D9BE9D98404}" type="presParOf" srcId="{9BD15D16-BAB7-B04D-A670-331831050A41}" destId="{D21294D4-987E-B74B-A9F5-522BE8A86999}" srcOrd="0" destOrd="0" presId="urn:microsoft.com/office/officeart/2005/8/layout/list1"/>
    <dgm:cxn modelId="{942318D9-45CA-6141-AF73-9238AD6D9062}" type="presParOf" srcId="{9BD15D16-BAB7-B04D-A670-331831050A41}" destId="{9C38A50C-84CE-784F-B227-E87BEF7C9A9E}" srcOrd="1" destOrd="0" presId="urn:microsoft.com/office/officeart/2005/8/layout/list1"/>
    <dgm:cxn modelId="{DC149F11-B85E-F841-95E8-90547F435FAC}" type="presParOf" srcId="{1B40D47C-C6AA-8B40-9917-76ABA867CA5E}" destId="{4E50E97D-A79C-BC43-AF67-C99C18625015}" srcOrd="5" destOrd="0" presId="urn:microsoft.com/office/officeart/2005/8/layout/list1"/>
    <dgm:cxn modelId="{CBD85C72-99FF-A246-B616-0CEF1BB70F2F}" type="presParOf" srcId="{1B40D47C-C6AA-8B40-9917-76ABA867CA5E}" destId="{79B301E6-CA43-974B-A9F3-1F2EC59FF6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27AC6-E40C-40BE-8636-0A79C1880D8A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ZA"/>
        </a:p>
      </dgm:t>
    </dgm:pt>
    <dgm:pt modelId="{25D3C64F-BD75-4DBA-BF6F-E9227403F951}">
      <dgm:prSet phldrT="[Text]" custT="1"/>
      <dgm:spPr>
        <a:xfrm>
          <a:off x="454693" y="1496726"/>
          <a:ext cx="6365715" cy="2951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Being an Academic at Nelson Mandela University</a:t>
          </a:r>
        </a:p>
      </dgm:t>
    </dgm:pt>
    <dgm:pt modelId="{C65589F0-D8A4-4AB3-888A-F21945598438}" type="parTrans" cxnId="{5F37B640-D1D6-4144-A0C7-2E69660F03B9}">
      <dgm:prSet/>
      <dgm:spPr/>
      <dgm:t>
        <a:bodyPr/>
        <a:lstStyle/>
        <a:p>
          <a:endParaRPr lang="en-ZA" sz="1200"/>
        </a:p>
      </dgm:t>
    </dgm:pt>
    <dgm:pt modelId="{6B26C71A-3C74-4A32-A781-E0775BF99E37}" type="sibTrans" cxnId="{5F37B640-D1D6-4144-A0C7-2E69660F03B9}">
      <dgm:prSet/>
      <dgm:spPr/>
      <dgm:t>
        <a:bodyPr/>
        <a:lstStyle/>
        <a:p>
          <a:endParaRPr lang="en-ZA" sz="1200"/>
        </a:p>
      </dgm:t>
    </dgm:pt>
    <dgm:pt modelId="{28FD23D0-01FD-40DB-A094-C0E27A06A780}">
      <dgm:prSet phldrT="[Text]" custT="1"/>
      <dgm:spPr>
        <a:xfrm>
          <a:off x="454693" y="2926826"/>
          <a:ext cx="6365715" cy="2951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Beyond the Lecture Halls</a:t>
          </a:r>
        </a:p>
      </dgm:t>
    </dgm:pt>
    <dgm:pt modelId="{9EBD407F-5CEF-47D3-AF11-71AEE1416FAB}" type="parTrans" cxnId="{EEF881E4-BE60-4050-9788-D516EE0A7714}">
      <dgm:prSet/>
      <dgm:spPr/>
      <dgm:t>
        <a:bodyPr/>
        <a:lstStyle/>
        <a:p>
          <a:endParaRPr lang="en-ZA" sz="1200"/>
        </a:p>
      </dgm:t>
    </dgm:pt>
    <dgm:pt modelId="{A426390A-62C4-4BF9-AA70-3ECE45A601E2}" type="sibTrans" cxnId="{EEF881E4-BE60-4050-9788-D516EE0A7714}">
      <dgm:prSet/>
      <dgm:spPr/>
      <dgm:t>
        <a:bodyPr/>
        <a:lstStyle/>
        <a:p>
          <a:endParaRPr lang="en-ZA" sz="1200"/>
        </a:p>
      </dgm:t>
    </dgm:pt>
    <dgm:pt modelId="{D7B384F6-AFA7-4DA3-A9B2-00C8004418A6}">
      <dgm:prSet phldrT="[Text]" custT="1"/>
      <dgm:spPr>
        <a:xfrm>
          <a:off x="0" y="3074425"/>
          <a:ext cx="9093879" cy="1417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Ongoing involvement in professional development: learning facilitation, curriculum design, assessment, and professional support</a:t>
          </a:r>
        </a:p>
      </dgm:t>
    </dgm:pt>
    <dgm:pt modelId="{03FDB770-CA22-47F4-8FC8-EAA58D1BCFB6}" type="parTrans" cxnId="{4A178ED1-113E-4B11-9CBA-B5D80C101C1B}">
      <dgm:prSet/>
      <dgm:spPr/>
      <dgm:t>
        <a:bodyPr/>
        <a:lstStyle/>
        <a:p>
          <a:endParaRPr lang="en-ZA" sz="1200"/>
        </a:p>
      </dgm:t>
    </dgm:pt>
    <dgm:pt modelId="{AB60A546-C565-456D-849D-3BA4D3D5A931}" type="sibTrans" cxnId="{4A178ED1-113E-4B11-9CBA-B5D80C101C1B}">
      <dgm:prSet/>
      <dgm:spPr/>
      <dgm:t>
        <a:bodyPr/>
        <a:lstStyle/>
        <a:p>
          <a:endParaRPr lang="en-ZA" sz="1200"/>
        </a:p>
      </dgm:t>
    </dgm:pt>
    <dgm:pt modelId="{566A63BA-DC9E-4A6F-AD53-DEFC5FA0EE7E}">
      <dgm:prSet phldrT="[Text]" custT="1"/>
      <dgm:spPr>
        <a:xfrm>
          <a:off x="0" y="1644326"/>
          <a:ext cx="9093879" cy="1228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Ongoing involvement in professional development: learning facilitation, curriculum design, assessment, and professional support</a:t>
          </a:r>
        </a:p>
      </dgm:t>
    </dgm:pt>
    <dgm:pt modelId="{1B41ACD1-7E67-4424-BEAA-C343DB19C2D9}" type="parTrans" cxnId="{D9C3C074-D568-44FA-91EC-456CC798B32B}">
      <dgm:prSet/>
      <dgm:spPr/>
      <dgm:t>
        <a:bodyPr/>
        <a:lstStyle/>
        <a:p>
          <a:endParaRPr lang="en-ZA" sz="1200"/>
        </a:p>
      </dgm:t>
    </dgm:pt>
    <dgm:pt modelId="{F3B435D9-BC92-4AE6-AAA7-5858A5B3F343}" type="sibTrans" cxnId="{D9C3C074-D568-44FA-91EC-456CC798B32B}">
      <dgm:prSet/>
      <dgm:spPr/>
      <dgm:t>
        <a:bodyPr/>
        <a:lstStyle/>
        <a:p>
          <a:endParaRPr lang="en-ZA" sz="1200"/>
        </a:p>
      </dgm:t>
    </dgm:pt>
    <dgm:pt modelId="{C792C2BF-4081-BB4B-9EC7-DE2904389714}">
      <dgm:prSet phldrT="[Text]" custT="1"/>
      <dgm:spPr>
        <a:xfrm>
          <a:off x="0" y="1644326"/>
          <a:ext cx="9093879" cy="1228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Addressing student diversity – in relation to socio-cultures, languages and learning styles</a:t>
          </a:r>
        </a:p>
      </dgm:t>
    </dgm:pt>
    <dgm:pt modelId="{D9FF07FD-3AC6-AB4F-BFB5-01F78038DC8B}" type="parTrans" cxnId="{229A688E-8CE0-254E-BE92-50D7EC5FAE66}">
      <dgm:prSet/>
      <dgm:spPr/>
      <dgm:t>
        <a:bodyPr/>
        <a:lstStyle/>
        <a:p>
          <a:endParaRPr lang="en-GB" sz="1200"/>
        </a:p>
      </dgm:t>
    </dgm:pt>
    <dgm:pt modelId="{6DD33884-F4AB-7044-AA8F-6330EBE28290}" type="sibTrans" cxnId="{229A688E-8CE0-254E-BE92-50D7EC5FAE66}">
      <dgm:prSet/>
      <dgm:spPr/>
      <dgm:t>
        <a:bodyPr/>
        <a:lstStyle/>
        <a:p>
          <a:endParaRPr lang="en-GB" sz="1200"/>
        </a:p>
      </dgm:t>
    </dgm:pt>
    <dgm:pt modelId="{603AFDD1-6A97-CF4F-9BCF-76902F259E0D}">
      <dgm:prSet phldrT="[Text]" custT="1"/>
      <dgm:spPr>
        <a:xfrm>
          <a:off x="0" y="1644326"/>
          <a:ext cx="9093879" cy="1228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Advancing the university’s priorities: vision, mission, graduate attributes </a:t>
          </a:r>
        </a:p>
      </dgm:t>
    </dgm:pt>
    <dgm:pt modelId="{7FA942BA-1077-C14C-A050-A6EDDA02EF75}" type="parTrans" cxnId="{2FDAAADB-C58A-0649-B85E-A5A3042E06D9}">
      <dgm:prSet/>
      <dgm:spPr/>
      <dgm:t>
        <a:bodyPr/>
        <a:lstStyle/>
        <a:p>
          <a:endParaRPr lang="en-GB" sz="1200"/>
        </a:p>
      </dgm:t>
    </dgm:pt>
    <dgm:pt modelId="{874594C9-CB83-1C4E-8F36-8205A51A1A3F}" type="sibTrans" cxnId="{2FDAAADB-C58A-0649-B85E-A5A3042E06D9}">
      <dgm:prSet/>
      <dgm:spPr/>
      <dgm:t>
        <a:bodyPr/>
        <a:lstStyle/>
        <a:p>
          <a:endParaRPr lang="en-GB" sz="1200"/>
        </a:p>
      </dgm:t>
    </dgm:pt>
    <dgm:pt modelId="{4D458940-B637-C344-8007-883BACD998CE}">
      <dgm:prSet phldrT="[Text]" custT="1"/>
      <dgm:spPr>
        <a:xfrm>
          <a:off x="0" y="1644326"/>
          <a:ext cx="9093879" cy="1228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Scholarly approach to Africanisation, decolonization in LT – and in response to the effects of Covid-19</a:t>
          </a:r>
        </a:p>
      </dgm:t>
    </dgm:pt>
    <dgm:pt modelId="{830D1C70-263F-2A4F-9A42-92CDC9C273EC}" type="parTrans" cxnId="{68E9196E-E016-9C46-AA91-CB4731DF3D69}">
      <dgm:prSet/>
      <dgm:spPr/>
      <dgm:t>
        <a:bodyPr/>
        <a:lstStyle/>
        <a:p>
          <a:endParaRPr lang="en-GB" sz="1200"/>
        </a:p>
      </dgm:t>
    </dgm:pt>
    <dgm:pt modelId="{0DB34BD9-20E0-4B42-87D9-9221566C927D}" type="sibTrans" cxnId="{68E9196E-E016-9C46-AA91-CB4731DF3D69}">
      <dgm:prSet/>
      <dgm:spPr/>
      <dgm:t>
        <a:bodyPr/>
        <a:lstStyle/>
        <a:p>
          <a:endParaRPr lang="en-GB" sz="1200"/>
        </a:p>
      </dgm:t>
    </dgm:pt>
    <dgm:pt modelId="{7A6A0AB1-C615-9A49-ACE8-5C66FC932B99}">
      <dgm:prSet phldrT="[Text]" custT="1"/>
      <dgm:spPr>
        <a:xfrm>
          <a:off x="0" y="3074425"/>
          <a:ext cx="9093879" cy="1417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Engagements with industry – to incorporate developments into own LT practices</a:t>
          </a:r>
        </a:p>
      </dgm:t>
    </dgm:pt>
    <dgm:pt modelId="{6A1A930A-CD15-F94A-B765-9D9B7D9482CD}" type="parTrans" cxnId="{45449844-BE76-A54F-875A-4415A174FE87}">
      <dgm:prSet/>
      <dgm:spPr/>
      <dgm:t>
        <a:bodyPr/>
        <a:lstStyle/>
        <a:p>
          <a:endParaRPr lang="en-GB" sz="1200"/>
        </a:p>
      </dgm:t>
    </dgm:pt>
    <dgm:pt modelId="{BD4D61E1-DA65-A947-885D-3A7C8F4FE938}" type="sibTrans" cxnId="{45449844-BE76-A54F-875A-4415A174FE87}">
      <dgm:prSet/>
      <dgm:spPr/>
      <dgm:t>
        <a:bodyPr/>
        <a:lstStyle/>
        <a:p>
          <a:endParaRPr lang="en-GB" sz="1200"/>
        </a:p>
      </dgm:t>
    </dgm:pt>
    <dgm:pt modelId="{4EF7DC08-CFFB-844F-9BD8-41D01EA801AA}">
      <dgm:prSet phldrT="[Text]" custT="1"/>
      <dgm:spPr>
        <a:xfrm>
          <a:off x="0" y="3074425"/>
          <a:ext cx="9093879" cy="1417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Exploration of new LT pedagogies learnt from professional development programmes – and getting feedback on them</a:t>
          </a:r>
        </a:p>
      </dgm:t>
    </dgm:pt>
    <dgm:pt modelId="{167A1916-3E6F-6745-9326-18032B871565}" type="parTrans" cxnId="{537314D8-16A6-BD49-8B33-0965B636A952}">
      <dgm:prSet/>
      <dgm:spPr/>
      <dgm:t>
        <a:bodyPr/>
        <a:lstStyle/>
        <a:p>
          <a:endParaRPr lang="en-GB" sz="1200"/>
        </a:p>
      </dgm:t>
    </dgm:pt>
    <dgm:pt modelId="{F65FBBB1-A183-254C-8B8E-213B3BB40B71}" type="sibTrans" cxnId="{537314D8-16A6-BD49-8B33-0965B636A952}">
      <dgm:prSet/>
      <dgm:spPr/>
      <dgm:t>
        <a:bodyPr/>
        <a:lstStyle/>
        <a:p>
          <a:endParaRPr lang="en-GB" sz="1200"/>
        </a:p>
      </dgm:t>
    </dgm:pt>
    <dgm:pt modelId="{B6D6B9DD-EEE5-8444-B210-3778E2C986F7}">
      <dgm:prSet phldrT="[Text]" custT="1"/>
      <dgm:spPr>
        <a:xfrm>
          <a:off x="0" y="3074425"/>
          <a:ext cx="9093879" cy="1417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of different lenses of evaluating and reflecting on the efficacy of LT approaches</a:t>
          </a:r>
        </a:p>
      </dgm:t>
    </dgm:pt>
    <dgm:pt modelId="{30AFB3A6-585A-A349-BABD-7F7A1F5287AC}" type="parTrans" cxnId="{D100FE58-CA3A-014E-A1B8-9BA5D9C6013E}">
      <dgm:prSet/>
      <dgm:spPr/>
      <dgm:t>
        <a:bodyPr/>
        <a:lstStyle/>
        <a:p>
          <a:endParaRPr lang="en-GB" sz="1200"/>
        </a:p>
      </dgm:t>
    </dgm:pt>
    <dgm:pt modelId="{8D8AECE5-8176-E04C-A98B-51F7DA36082F}" type="sibTrans" cxnId="{D100FE58-CA3A-014E-A1B8-9BA5D9C6013E}">
      <dgm:prSet/>
      <dgm:spPr/>
      <dgm:t>
        <a:bodyPr/>
        <a:lstStyle/>
        <a:p>
          <a:endParaRPr lang="en-GB" sz="1200"/>
        </a:p>
      </dgm:t>
    </dgm:pt>
    <dgm:pt modelId="{7D19A5D5-5D44-2945-9FEC-6F812F9B6BEC}">
      <dgm:prSet phldrT="[Text]" custT="1"/>
      <dgm:spPr>
        <a:xfrm>
          <a:off x="0" y="3074425"/>
          <a:ext cx="9093879" cy="1417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Contribution to LT committees / communities</a:t>
          </a:r>
        </a:p>
      </dgm:t>
    </dgm:pt>
    <dgm:pt modelId="{88CF9048-4436-454C-A1B9-9223405180A7}" type="parTrans" cxnId="{E7353A90-8B85-D44E-A8B6-AFED27D95910}">
      <dgm:prSet/>
      <dgm:spPr/>
      <dgm:t>
        <a:bodyPr/>
        <a:lstStyle/>
        <a:p>
          <a:endParaRPr lang="en-GB" sz="1200"/>
        </a:p>
      </dgm:t>
    </dgm:pt>
    <dgm:pt modelId="{7C2F55A7-CE62-C146-851C-2FBA9E6F52CA}" type="sibTrans" cxnId="{E7353A90-8B85-D44E-A8B6-AFED27D95910}">
      <dgm:prSet/>
      <dgm:spPr/>
      <dgm:t>
        <a:bodyPr/>
        <a:lstStyle/>
        <a:p>
          <a:endParaRPr lang="en-GB" sz="1200"/>
        </a:p>
      </dgm:t>
    </dgm:pt>
    <dgm:pt modelId="{1B40D47C-C6AA-8B40-9917-76ABA867CA5E}" type="pres">
      <dgm:prSet presAssocID="{5DF27AC6-E40C-40BE-8636-0A79C1880D8A}" presName="linear" presStyleCnt="0">
        <dgm:presLayoutVars>
          <dgm:dir/>
          <dgm:animLvl val="lvl"/>
          <dgm:resizeHandles val="exact"/>
        </dgm:presLayoutVars>
      </dgm:prSet>
      <dgm:spPr/>
    </dgm:pt>
    <dgm:pt modelId="{7D1E4DEC-630F-354A-8EE9-ADBF7FB2F81F}" type="pres">
      <dgm:prSet presAssocID="{25D3C64F-BD75-4DBA-BF6F-E9227403F951}" presName="parentLin" presStyleCnt="0"/>
      <dgm:spPr/>
    </dgm:pt>
    <dgm:pt modelId="{053802BD-D362-E74E-B558-24FE9440A469}" type="pres">
      <dgm:prSet presAssocID="{25D3C64F-BD75-4DBA-BF6F-E9227403F951}" presName="parentLeftMargin" presStyleLbl="node1" presStyleIdx="0" presStyleCnt="2"/>
      <dgm:spPr/>
    </dgm:pt>
    <dgm:pt modelId="{5E9C3DAC-685C-C54B-AAE3-6A49BE7D3AC8}" type="pres">
      <dgm:prSet presAssocID="{25D3C64F-BD75-4DBA-BF6F-E9227403F9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107430-08CF-ED41-A431-A95A606AB258}" type="pres">
      <dgm:prSet presAssocID="{25D3C64F-BD75-4DBA-BF6F-E9227403F951}" presName="negativeSpace" presStyleCnt="0"/>
      <dgm:spPr/>
    </dgm:pt>
    <dgm:pt modelId="{A1655E57-1C23-D54F-89DC-74547ECDD215}" type="pres">
      <dgm:prSet presAssocID="{25D3C64F-BD75-4DBA-BF6F-E9227403F951}" presName="childText" presStyleLbl="conFgAcc1" presStyleIdx="0" presStyleCnt="2">
        <dgm:presLayoutVars>
          <dgm:bulletEnabled val="1"/>
        </dgm:presLayoutVars>
      </dgm:prSet>
      <dgm:spPr/>
    </dgm:pt>
    <dgm:pt modelId="{96937955-B38D-C74B-AB44-489005E8B60C}" type="pres">
      <dgm:prSet presAssocID="{6B26C71A-3C74-4A32-A781-E0775BF99E37}" presName="spaceBetweenRectangles" presStyleCnt="0"/>
      <dgm:spPr/>
    </dgm:pt>
    <dgm:pt modelId="{9BD15D16-BAB7-B04D-A670-331831050A41}" type="pres">
      <dgm:prSet presAssocID="{28FD23D0-01FD-40DB-A094-C0E27A06A780}" presName="parentLin" presStyleCnt="0"/>
      <dgm:spPr/>
    </dgm:pt>
    <dgm:pt modelId="{D21294D4-987E-B74B-A9F5-522BE8A86999}" type="pres">
      <dgm:prSet presAssocID="{28FD23D0-01FD-40DB-A094-C0E27A06A780}" presName="parentLeftMargin" presStyleLbl="node1" presStyleIdx="0" presStyleCnt="2"/>
      <dgm:spPr/>
    </dgm:pt>
    <dgm:pt modelId="{9C38A50C-84CE-784F-B227-E87BEF7C9A9E}" type="pres">
      <dgm:prSet presAssocID="{28FD23D0-01FD-40DB-A094-C0E27A06A7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E50E97D-A79C-BC43-AF67-C99C18625015}" type="pres">
      <dgm:prSet presAssocID="{28FD23D0-01FD-40DB-A094-C0E27A06A780}" presName="negativeSpace" presStyleCnt="0"/>
      <dgm:spPr/>
    </dgm:pt>
    <dgm:pt modelId="{79B301E6-CA43-974B-A9F3-1F2EC59FF614}" type="pres">
      <dgm:prSet presAssocID="{28FD23D0-01FD-40DB-A094-C0E27A06A78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C57F00-8F27-FF4C-B4F4-F54BA7C26013}" type="presOf" srcId="{28FD23D0-01FD-40DB-A094-C0E27A06A780}" destId="{D21294D4-987E-B74B-A9F5-522BE8A86999}" srcOrd="0" destOrd="0" presId="urn:microsoft.com/office/officeart/2005/8/layout/list1"/>
    <dgm:cxn modelId="{FB8DB025-7C17-0D4A-B3F3-43E5E7F5C8E0}" type="presOf" srcId="{25D3C64F-BD75-4DBA-BF6F-E9227403F951}" destId="{053802BD-D362-E74E-B558-24FE9440A469}" srcOrd="0" destOrd="0" presId="urn:microsoft.com/office/officeart/2005/8/layout/list1"/>
    <dgm:cxn modelId="{3094E32A-F9FF-714E-866C-7DB703715A58}" type="presOf" srcId="{4EF7DC08-CFFB-844F-9BD8-41D01EA801AA}" destId="{79B301E6-CA43-974B-A9F3-1F2EC59FF614}" srcOrd="0" destOrd="2" presId="urn:microsoft.com/office/officeart/2005/8/layout/list1"/>
    <dgm:cxn modelId="{5F37B640-D1D6-4144-A0C7-2E69660F03B9}" srcId="{5DF27AC6-E40C-40BE-8636-0A79C1880D8A}" destId="{25D3C64F-BD75-4DBA-BF6F-E9227403F951}" srcOrd="0" destOrd="0" parTransId="{C65589F0-D8A4-4AB3-888A-F21945598438}" sibTransId="{6B26C71A-3C74-4A32-A781-E0775BF99E37}"/>
    <dgm:cxn modelId="{45449844-BE76-A54F-875A-4415A174FE87}" srcId="{28FD23D0-01FD-40DB-A094-C0E27A06A780}" destId="{7A6A0AB1-C615-9A49-ACE8-5C66FC932B99}" srcOrd="1" destOrd="0" parTransId="{6A1A930A-CD15-F94A-B765-9D9B7D9482CD}" sibTransId="{BD4D61E1-DA65-A947-885D-3A7C8F4FE938}"/>
    <dgm:cxn modelId="{65487369-FB82-4045-944B-B267ECBF6FE6}" type="presOf" srcId="{603AFDD1-6A97-CF4F-9BCF-76902F259E0D}" destId="{A1655E57-1C23-D54F-89DC-74547ECDD215}" srcOrd="0" destOrd="2" presId="urn:microsoft.com/office/officeart/2005/8/layout/list1"/>
    <dgm:cxn modelId="{1C666F4A-3552-2745-8369-F62259867220}" type="presOf" srcId="{4D458940-B637-C344-8007-883BACD998CE}" destId="{A1655E57-1C23-D54F-89DC-74547ECDD215}" srcOrd="0" destOrd="3" presId="urn:microsoft.com/office/officeart/2005/8/layout/list1"/>
    <dgm:cxn modelId="{925C974A-BD78-8443-8A30-B7FF83101504}" type="presOf" srcId="{B6D6B9DD-EEE5-8444-B210-3778E2C986F7}" destId="{79B301E6-CA43-974B-A9F3-1F2EC59FF614}" srcOrd="0" destOrd="3" presId="urn:microsoft.com/office/officeart/2005/8/layout/list1"/>
    <dgm:cxn modelId="{68E9196E-E016-9C46-AA91-CB4731DF3D69}" srcId="{25D3C64F-BD75-4DBA-BF6F-E9227403F951}" destId="{4D458940-B637-C344-8007-883BACD998CE}" srcOrd="3" destOrd="0" parTransId="{830D1C70-263F-2A4F-9A42-92CDC9C273EC}" sibTransId="{0DB34BD9-20E0-4B42-87D9-9221566C927D}"/>
    <dgm:cxn modelId="{D9C3C074-D568-44FA-91EC-456CC798B32B}" srcId="{25D3C64F-BD75-4DBA-BF6F-E9227403F951}" destId="{566A63BA-DC9E-4A6F-AD53-DEFC5FA0EE7E}" srcOrd="0" destOrd="0" parTransId="{1B41ACD1-7E67-4424-BEAA-C343DB19C2D9}" sibTransId="{F3B435D9-BC92-4AE6-AAA7-5858A5B3F343}"/>
    <dgm:cxn modelId="{52210458-F43D-3347-BD74-7A614038F185}" type="presOf" srcId="{7D19A5D5-5D44-2945-9FEC-6F812F9B6BEC}" destId="{79B301E6-CA43-974B-A9F3-1F2EC59FF614}" srcOrd="0" destOrd="4" presId="urn:microsoft.com/office/officeart/2005/8/layout/list1"/>
    <dgm:cxn modelId="{D100FE58-CA3A-014E-A1B8-9BA5D9C6013E}" srcId="{28FD23D0-01FD-40DB-A094-C0E27A06A780}" destId="{B6D6B9DD-EEE5-8444-B210-3778E2C986F7}" srcOrd="3" destOrd="0" parTransId="{30AFB3A6-585A-A349-BABD-7F7A1F5287AC}" sibTransId="{8D8AECE5-8176-E04C-A98B-51F7DA36082F}"/>
    <dgm:cxn modelId="{E4690F7F-9623-824C-A5A7-06532F38624D}" type="presOf" srcId="{C792C2BF-4081-BB4B-9EC7-DE2904389714}" destId="{A1655E57-1C23-D54F-89DC-74547ECDD215}" srcOrd="0" destOrd="1" presId="urn:microsoft.com/office/officeart/2005/8/layout/list1"/>
    <dgm:cxn modelId="{ECBFC483-6F12-2543-9495-6C3782C18622}" type="presOf" srcId="{566A63BA-DC9E-4A6F-AD53-DEFC5FA0EE7E}" destId="{A1655E57-1C23-D54F-89DC-74547ECDD215}" srcOrd="0" destOrd="0" presId="urn:microsoft.com/office/officeart/2005/8/layout/list1"/>
    <dgm:cxn modelId="{52B3F28D-17D0-A247-A5C4-0AB07E66755D}" type="presOf" srcId="{25D3C64F-BD75-4DBA-BF6F-E9227403F951}" destId="{5E9C3DAC-685C-C54B-AAE3-6A49BE7D3AC8}" srcOrd="1" destOrd="0" presId="urn:microsoft.com/office/officeart/2005/8/layout/list1"/>
    <dgm:cxn modelId="{229A688E-8CE0-254E-BE92-50D7EC5FAE66}" srcId="{25D3C64F-BD75-4DBA-BF6F-E9227403F951}" destId="{C792C2BF-4081-BB4B-9EC7-DE2904389714}" srcOrd="1" destOrd="0" parTransId="{D9FF07FD-3AC6-AB4F-BFB5-01F78038DC8B}" sibTransId="{6DD33884-F4AB-7044-AA8F-6330EBE28290}"/>
    <dgm:cxn modelId="{E7353A90-8B85-D44E-A8B6-AFED27D95910}" srcId="{28FD23D0-01FD-40DB-A094-C0E27A06A780}" destId="{7D19A5D5-5D44-2945-9FEC-6F812F9B6BEC}" srcOrd="4" destOrd="0" parTransId="{88CF9048-4436-454C-A1B9-9223405180A7}" sibTransId="{7C2F55A7-CE62-C146-851C-2FBA9E6F52CA}"/>
    <dgm:cxn modelId="{8FA15E92-3E91-FC4F-BF78-B341EA8ACFBE}" type="presOf" srcId="{D7B384F6-AFA7-4DA3-A9B2-00C8004418A6}" destId="{79B301E6-CA43-974B-A9F3-1F2EC59FF614}" srcOrd="0" destOrd="0" presId="urn:microsoft.com/office/officeart/2005/8/layout/list1"/>
    <dgm:cxn modelId="{8DE9B49F-582D-8947-82ED-33E954AE3A1E}" type="presOf" srcId="{7A6A0AB1-C615-9A49-ACE8-5C66FC932B99}" destId="{79B301E6-CA43-974B-A9F3-1F2EC59FF614}" srcOrd="0" destOrd="1" presId="urn:microsoft.com/office/officeart/2005/8/layout/list1"/>
    <dgm:cxn modelId="{31FC2FA5-CE86-AB42-8102-7A1E32B9F215}" type="presOf" srcId="{28FD23D0-01FD-40DB-A094-C0E27A06A780}" destId="{9C38A50C-84CE-784F-B227-E87BEF7C9A9E}" srcOrd="1" destOrd="0" presId="urn:microsoft.com/office/officeart/2005/8/layout/list1"/>
    <dgm:cxn modelId="{4A178ED1-113E-4B11-9CBA-B5D80C101C1B}" srcId="{28FD23D0-01FD-40DB-A094-C0E27A06A780}" destId="{D7B384F6-AFA7-4DA3-A9B2-00C8004418A6}" srcOrd="0" destOrd="0" parTransId="{03FDB770-CA22-47F4-8FC8-EAA58D1BCFB6}" sibTransId="{AB60A546-C565-456D-849D-3BA4D3D5A931}"/>
    <dgm:cxn modelId="{537314D8-16A6-BD49-8B33-0965B636A952}" srcId="{28FD23D0-01FD-40DB-A094-C0E27A06A780}" destId="{4EF7DC08-CFFB-844F-9BD8-41D01EA801AA}" srcOrd="2" destOrd="0" parTransId="{167A1916-3E6F-6745-9326-18032B871565}" sibTransId="{F65FBBB1-A183-254C-8B8E-213B3BB40B71}"/>
    <dgm:cxn modelId="{2FDAAADB-C58A-0649-B85E-A5A3042E06D9}" srcId="{25D3C64F-BD75-4DBA-BF6F-E9227403F951}" destId="{603AFDD1-6A97-CF4F-9BCF-76902F259E0D}" srcOrd="2" destOrd="0" parTransId="{7FA942BA-1077-C14C-A050-A6EDDA02EF75}" sibTransId="{874594C9-CB83-1C4E-8F36-8205A51A1A3F}"/>
    <dgm:cxn modelId="{EEF881E4-BE60-4050-9788-D516EE0A7714}" srcId="{5DF27AC6-E40C-40BE-8636-0A79C1880D8A}" destId="{28FD23D0-01FD-40DB-A094-C0E27A06A780}" srcOrd="1" destOrd="0" parTransId="{9EBD407F-5CEF-47D3-AF11-71AEE1416FAB}" sibTransId="{A426390A-62C4-4BF9-AA70-3ECE45A601E2}"/>
    <dgm:cxn modelId="{C6E430FC-BB56-324D-A5CA-1443C54A248B}" type="presOf" srcId="{5DF27AC6-E40C-40BE-8636-0A79C1880D8A}" destId="{1B40D47C-C6AA-8B40-9917-76ABA867CA5E}" srcOrd="0" destOrd="0" presId="urn:microsoft.com/office/officeart/2005/8/layout/list1"/>
    <dgm:cxn modelId="{ADB7E079-A661-A247-99D3-81E408352CF8}" type="presParOf" srcId="{1B40D47C-C6AA-8B40-9917-76ABA867CA5E}" destId="{7D1E4DEC-630F-354A-8EE9-ADBF7FB2F81F}" srcOrd="0" destOrd="0" presId="urn:microsoft.com/office/officeart/2005/8/layout/list1"/>
    <dgm:cxn modelId="{86D6290D-4DC7-AB41-9C18-8609429C8555}" type="presParOf" srcId="{7D1E4DEC-630F-354A-8EE9-ADBF7FB2F81F}" destId="{053802BD-D362-E74E-B558-24FE9440A469}" srcOrd="0" destOrd="0" presId="urn:microsoft.com/office/officeart/2005/8/layout/list1"/>
    <dgm:cxn modelId="{372E892A-CE6A-084A-9F8E-4FBBB0B2D070}" type="presParOf" srcId="{7D1E4DEC-630F-354A-8EE9-ADBF7FB2F81F}" destId="{5E9C3DAC-685C-C54B-AAE3-6A49BE7D3AC8}" srcOrd="1" destOrd="0" presId="urn:microsoft.com/office/officeart/2005/8/layout/list1"/>
    <dgm:cxn modelId="{2F971A16-0D9F-C543-8123-0FD181F7E160}" type="presParOf" srcId="{1B40D47C-C6AA-8B40-9917-76ABA867CA5E}" destId="{32107430-08CF-ED41-A431-A95A606AB258}" srcOrd="1" destOrd="0" presId="urn:microsoft.com/office/officeart/2005/8/layout/list1"/>
    <dgm:cxn modelId="{7051ACB2-4709-1F4E-B4A0-12DAE1BBFCE2}" type="presParOf" srcId="{1B40D47C-C6AA-8B40-9917-76ABA867CA5E}" destId="{A1655E57-1C23-D54F-89DC-74547ECDD215}" srcOrd="2" destOrd="0" presId="urn:microsoft.com/office/officeart/2005/8/layout/list1"/>
    <dgm:cxn modelId="{D1AC8A39-08A2-FE4A-B0CB-266ED73D5587}" type="presParOf" srcId="{1B40D47C-C6AA-8B40-9917-76ABA867CA5E}" destId="{96937955-B38D-C74B-AB44-489005E8B60C}" srcOrd="3" destOrd="0" presId="urn:microsoft.com/office/officeart/2005/8/layout/list1"/>
    <dgm:cxn modelId="{B85744C3-0913-EB40-8EFA-9E1227E54AC6}" type="presParOf" srcId="{1B40D47C-C6AA-8B40-9917-76ABA867CA5E}" destId="{9BD15D16-BAB7-B04D-A670-331831050A41}" srcOrd="4" destOrd="0" presId="urn:microsoft.com/office/officeart/2005/8/layout/list1"/>
    <dgm:cxn modelId="{6DDF367D-4CD7-BE47-BD8C-9D9BE9D98404}" type="presParOf" srcId="{9BD15D16-BAB7-B04D-A670-331831050A41}" destId="{D21294D4-987E-B74B-A9F5-522BE8A86999}" srcOrd="0" destOrd="0" presId="urn:microsoft.com/office/officeart/2005/8/layout/list1"/>
    <dgm:cxn modelId="{942318D9-45CA-6141-AF73-9238AD6D9062}" type="presParOf" srcId="{9BD15D16-BAB7-B04D-A670-331831050A41}" destId="{9C38A50C-84CE-784F-B227-E87BEF7C9A9E}" srcOrd="1" destOrd="0" presId="urn:microsoft.com/office/officeart/2005/8/layout/list1"/>
    <dgm:cxn modelId="{DC149F11-B85E-F841-95E8-90547F435FAC}" type="presParOf" srcId="{1B40D47C-C6AA-8B40-9917-76ABA867CA5E}" destId="{4E50E97D-A79C-BC43-AF67-C99C18625015}" srcOrd="5" destOrd="0" presId="urn:microsoft.com/office/officeart/2005/8/layout/list1"/>
    <dgm:cxn modelId="{CBD85C72-99FF-A246-B616-0CEF1BB70F2F}" type="presParOf" srcId="{1B40D47C-C6AA-8B40-9917-76ABA867CA5E}" destId="{79B301E6-CA43-974B-A9F3-1F2EC59FF6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27AC6-E40C-40BE-8636-0A79C1880D8A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ZA"/>
        </a:p>
      </dgm:t>
    </dgm:pt>
    <dgm:pt modelId="{28FD23D0-01FD-40DB-A094-C0E27A06A780}">
      <dgm:prSet phldrT="[Text]" custT="1"/>
      <dgm:spPr>
        <a:xfrm>
          <a:off x="465472" y="3165816"/>
          <a:ext cx="6516607" cy="146159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 the greater good of the whole </a:t>
          </a:r>
        </a:p>
      </dgm:t>
    </dgm:pt>
    <dgm:pt modelId="{9EBD407F-5CEF-47D3-AF11-71AEE1416FAB}" type="parTrans" cxnId="{EEF881E4-BE60-4050-9788-D516EE0A7714}">
      <dgm:prSet/>
      <dgm:spPr/>
      <dgm:t>
        <a:bodyPr/>
        <a:lstStyle/>
        <a:p>
          <a:endParaRPr lang="en-ZA" sz="1200"/>
        </a:p>
      </dgm:t>
    </dgm:pt>
    <dgm:pt modelId="{A426390A-62C4-4BF9-AA70-3ECE45A601E2}" type="sibTrans" cxnId="{EEF881E4-BE60-4050-9788-D516EE0A7714}">
      <dgm:prSet/>
      <dgm:spPr/>
      <dgm:t>
        <a:bodyPr/>
        <a:lstStyle/>
        <a:p>
          <a:endParaRPr lang="en-ZA" sz="1200"/>
        </a:p>
      </dgm:t>
    </dgm:pt>
    <dgm:pt modelId="{D7B384F6-AFA7-4DA3-A9B2-00C8004418A6}">
      <dgm:prSet phldrT="[Text]" custT="1"/>
      <dgm:spPr>
        <a:xfrm>
          <a:off x="0" y="3238896"/>
          <a:ext cx="9309440" cy="165321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Mentorship</a:t>
          </a:r>
        </a:p>
      </dgm:t>
    </dgm:pt>
    <dgm:pt modelId="{03FDB770-CA22-47F4-8FC8-EAA58D1BCFB6}" type="parTrans" cxnId="{4A178ED1-113E-4B11-9CBA-B5D80C101C1B}">
      <dgm:prSet/>
      <dgm:spPr/>
      <dgm:t>
        <a:bodyPr/>
        <a:lstStyle/>
        <a:p>
          <a:endParaRPr lang="en-ZA" sz="1200"/>
        </a:p>
      </dgm:t>
    </dgm:pt>
    <dgm:pt modelId="{AB60A546-C565-456D-849D-3BA4D3D5A931}" type="sibTrans" cxnId="{4A178ED1-113E-4B11-9CBA-B5D80C101C1B}">
      <dgm:prSet/>
      <dgm:spPr/>
      <dgm:t>
        <a:bodyPr/>
        <a:lstStyle/>
        <a:p>
          <a:endParaRPr lang="en-ZA" sz="1200"/>
        </a:p>
      </dgm:t>
    </dgm:pt>
    <dgm:pt modelId="{E3BEFEE0-FC11-3B4F-8622-3A6245643D19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Leadership</a:t>
          </a:r>
        </a:p>
      </dgm:t>
    </dgm:pt>
    <dgm:pt modelId="{9969B1F4-B1F4-F54B-ADA9-B1845D0FFCFC}" type="parTrans" cxnId="{060EA952-1394-6B4C-A8C7-2143E4A85115}">
      <dgm:prSet/>
      <dgm:spPr/>
      <dgm:t>
        <a:bodyPr/>
        <a:lstStyle/>
        <a:p>
          <a:endParaRPr lang="en-GB"/>
        </a:p>
      </dgm:t>
    </dgm:pt>
    <dgm:pt modelId="{49EA96B1-435F-FA46-8A88-5F56058175A9}" type="sibTrans" cxnId="{060EA952-1394-6B4C-A8C7-2143E4A85115}">
      <dgm:prSet/>
      <dgm:spPr/>
      <dgm:t>
        <a:bodyPr/>
        <a:lstStyle/>
        <a:p>
          <a:endParaRPr lang="en-GB"/>
        </a:p>
      </dgm:t>
    </dgm:pt>
    <dgm:pt modelId="{0BD37727-CC69-7845-9764-DE6AFB5186AF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Task Teams &amp; Working Groups</a:t>
          </a:r>
        </a:p>
      </dgm:t>
    </dgm:pt>
    <dgm:pt modelId="{B7AFB9F2-5691-DA42-BDE0-6538E1105072}" type="parTrans" cxnId="{6CE50EFD-0189-074F-A022-C6911B52B031}">
      <dgm:prSet/>
      <dgm:spPr/>
      <dgm:t>
        <a:bodyPr/>
        <a:lstStyle/>
        <a:p>
          <a:endParaRPr lang="en-GB"/>
        </a:p>
      </dgm:t>
    </dgm:pt>
    <dgm:pt modelId="{6E39E84C-0E3C-2D4D-9256-21816E2AAB24}" type="sibTrans" cxnId="{6CE50EFD-0189-074F-A022-C6911B52B031}">
      <dgm:prSet/>
      <dgm:spPr/>
      <dgm:t>
        <a:bodyPr/>
        <a:lstStyle/>
        <a:p>
          <a:endParaRPr lang="en-GB"/>
        </a:p>
      </dgm:t>
    </dgm:pt>
    <dgm:pt modelId="{A3AEA56A-B8BD-ED4A-9D70-8A7DA38C9444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Introduction of new projects/ programmes/ initiatives</a:t>
          </a:r>
        </a:p>
      </dgm:t>
    </dgm:pt>
    <dgm:pt modelId="{18171516-B07C-B247-815E-FF9C2F59CEA3}" type="parTrans" cxnId="{B66B08C3-E75B-284C-875B-C1A70B36FF65}">
      <dgm:prSet/>
      <dgm:spPr/>
      <dgm:t>
        <a:bodyPr/>
        <a:lstStyle/>
        <a:p>
          <a:endParaRPr lang="en-GB"/>
        </a:p>
      </dgm:t>
    </dgm:pt>
    <dgm:pt modelId="{5E436598-B0A9-0B4E-BCA1-73FB64D8C594}" type="sibTrans" cxnId="{B66B08C3-E75B-284C-875B-C1A70B36FF65}">
      <dgm:prSet/>
      <dgm:spPr/>
      <dgm:t>
        <a:bodyPr/>
        <a:lstStyle/>
        <a:p>
          <a:endParaRPr lang="en-GB"/>
        </a:p>
      </dgm:t>
    </dgm:pt>
    <dgm:pt modelId="{0D84EB75-04B7-0542-AA02-094A080B4D47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Enhancement of what already exists</a:t>
          </a:r>
        </a:p>
      </dgm:t>
    </dgm:pt>
    <dgm:pt modelId="{EC446533-D6A9-EA44-87B5-47E681FAB0B3}" type="parTrans" cxnId="{0E2C73A7-C308-844F-9085-8942C47080D6}">
      <dgm:prSet/>
      <dgm:spPr/>
      <dgm:t>
        <a:bodyPr/>
        <a:lstStyle/>
        <a:p>
          <a:endParaRPr lang="en-GB"/>
        </a:p>
      </dgm:t>
    </dgm:pt>
    <dgm:pt modelId="{5DB9FF95-D097-BE43-988D-D6611296489E}" type="sibTrans" cxnId="{0E2C73A7-C308-844F-9085-8942C47080D6}">
      <dgm:prSet/>
      <dgm:spPr/>
      <dgm:t>
        <a:bodyPr/>
        <a:lstStyle/>
        <a:p>
          <a:endParaRPr lang="en-GB"/>
        </a:p>
      </dgm:t>
    </dgm:pt>
    <dgm:pt modelId="{F88A4A7C-F840-4545-9052-E629CEEFC2B7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Building and sustaining networks </a:t>
          </a:r>
        </a:p>
      </dgm:t>
    </dgm:pt>
    <dgm:pt modelId="{CB7A4C1D-1621-2B48-97EB-01594195C2F1}" type="parTrans" cxnId="{F790DCC2-8E31-E148-87BC-33CD5B3C75A8}">
      <dgm:prSet/>
      <dgm:spPr/>
      <dgm:t>
        <a:bodyPr/>
        <a:lstStyle/>
        <a:p>
          <a:endParaRPr lang="en-GB"/>
        </a:p>
      </dgm:t>
    </dgm:pt>
    <dgm:pt modelId="{B298D3B7-8195-6041-90DF-0BBEA119DE1C}" type="sibTrans" cxnId="{F790DCC2-8E31-E148-87BC-33CD5B3C75A8}">
      <dgm:prSet/>
      <dgm:spPr/>
      <dgm:t>
        <a:bodyPr/>
        <a:lstStyle/>
        <a:p>
          <a:endParaRPr lang="en-GB"/>
        </a:p>
      </dgm:t>
    </dgm:pt>
    <dgm:pt modelId="{B68E3A67-88E9-1E4B-A18B-3DB1D773CA1B}">
      <dgm:prSet phldrT="[Text]" custT="1"/>
      <dgm:spPr>
        <a:xfrm>
          <a:off x="0" y="3238896"/>
          <a:ext cx="9309440" cy="165321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ZA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Coordination</a:t>
          </a:r>
        </a:p>
      </dgm:t>
    </dgm:pt>
    <dgm:pt modelId="{2CA80C37-623C-9647-A742-51B4528C7377}" type="parTrans" cxnId="{9F831D5D-F4DD-124E-A278-E5190925DCC4}">
      <dgm:prSet/>
      <dgm:spPr/>
      <dgm:t>
        <a:bodyPr/>
        <a:lstStyle/>
        <a:p>
          <a:endParaRPr lang="en-GB"/>
        </a:p>
      </dgm:t>
    </dgm:pt>
    <dgm:pt modelId="{9ED34F50-6624-6F49-8A60-062584C2B180}" type="sibTrans" cxnId="{9F831D5D-F4DD-124E-A278-E5190925DCC4}">
      <dgm:prSet/>
      <dgm:spPr/>
      <dgm:t>
        <a:bodyPr/>
        <a:lstStyle/>
        <a:p>
          <a:endParaRPr lang="en-GB"/>
        </a:p>
      </dgm:t>
    </dgm:pt>
    <dgm:pt modelId="{1B40D47C-C6AA-8B40-9917-76ABA867CA5E}" type="pres">
      <dgm:prSet presAssocID="{5DF27AC6-E40C-40BE-8636-0A79C1880D8A}" presName="linear" presStyleCnt="0">
        <dgm:presLayoutVars>
          <dgm:dir/>
          <dgm:animLvl val="lvl"/>
          <dgm:resizeHandles val="exact"/>
        </dgm:presLayoutVars>
      </dgm:prSet>
      <dgm:spPr/>
    </dgm:pt>
    <dgm:pt modelId="{9BD15D16-BAB7-B04D-A670-331831050A41}" type="pres">
      <dgm:prSet presAssocID="{28FD23D0-01FD-40DB-A094-C0E27A06A780}" presName="parentLin" presStyleCnt="0"/>
      <dgm:spPr/>
    </dgm:pt>
    <dgm:pt modelId="{D21294D4-987E-B74B-A9F5-522BE8A86999}" type="pres">
      <dgm:prSet presAssocID="{28FD23D0-01FD-40DB-A094-C0E27A06A780}" presName="parentLeftMargin" presStyleLbl="node1" presStyleIdx="0" presStyleCnt="1"/>
      <dgm:spPr/>
    </dgm:pt>
    <dgm:pt modelId="{9C38A50C-84CE-784F-B227-E87BEF7C9A9E}" type="pres">
      <dgm:prSet presAssocID="{28FD23D0-01FD-40DB-A094-C0E27A06A780}" presName="parentText" presStyleLbl="node1" presStyleIdx="0" presStyleCnt="1" custScaleY="69664">
        <dgm:presLayoutVars>
          <dgm:chMax val="0"/>
          <dgm:bulletEnabled val="1"/>
        </dgm:presLayoutVars>
      </dgm:prSet>
      <dgm:spPr/>
    </dgm:pt>
    <dgm:pt modelId="{4E50E97D-A79C-BC43-AF67-C99C18625015}" type="pres">
      <dgm:prSet presAssocID="{28FD23D0-01FD-40DB-A094-C0E27A06A780}" presName="negativeSpace" presStyleCnt="0"/>
      <dgm:spPr/>
    </dgm:pt>
    <dgm:pt modelId="{79B301E6-CA43-974B-A9F3-1F2EC59FF614}" type="pres">
      <dgm:prSet presAssocID="{28FD23D0-01FD-40DB-A094-C0E27A06A780}" presName="childText" presStyleLbl="conFgAcc1" presStyleIdx="0" presStyleCnt="1" custLinFactNeighborX="3847" custLinFactNeighborY="-2431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4C57F00-8F27-FF4C-B4F4-F54BA7C26013}" type="presOf" srcId="{28FD23D0-01FD-40DB-A094-C0E27A06A780}" destId="{D21294D4-987E-B74B-A9F5-522BE8A86999}" srcOrd="0" destOrd="0" presId="urn:microsoft.com/office/officeart/2005/8/layout/list1"/>
    <dgm:cxn modelId="{84433B1A-2E8D-5A4E-B425-B62296BC4614}" type="presOf" srcId="{A3AEA56A-B8BD-ED4A-9D70-8A7DA38C9444}" destId="{79B301E6-CA43-974B-A9F3-1F2EC59FF614}" srcOrd="0" destOrd="4" presId="urn:microsoft.com/office/officeart/2005/8/layout/list1"/>
    <dgm:cxn modelId="{E16C0D2F-0E90-EB41-BB2A-8B61F99FE5ED}" type="presOf" srcId="{F88A4A7C-F840-4545-9052-E629CEEFC2B7}" destId="{79B301E6-CA43-974B-A9F3-1F2EC59FF614}" srcOrd="0" destOrd="6" presId="urn:microsoft.com/office/officeart/2005/8/layout/list1"/>
    <dgm:cxn modelId="{9F831D5D-F4DD-124E-A278-E5190925DCC4}" srcId="{28FD23D0-01FD-40DB-A094-C0E27A06A780}" destId="{B68E3A67-88E9-1E4B-A18B-3DB1D773CA1B}" srcOrd="3" destOrd="0" parTransId="{2CA80C37-623C-9647-A742-51B4528C7377}" sibTransId="{9ED34F50-6624-6F49-8A60-062584C2B180}"/>
    <dgm:cxn modelId="{060EA952-1394-6B4C-A8C7-2143E4A85115}" srcId="{28FD23D0-01FD-40DB-A094-C0E27A06A780}" destId="{E3BEFEE0-FC11-3B4F-8622-3A6245643D19}" srcOrd="1" destOrd="0" parTransId="{9969B1F4-B1F4-F54B-ADA9-B1845D0FFCFC}" sibTransId="{49EA96B1-435F-FA46-8A88-5F56058175A9}"/>
    <dgm:cxn modelId="{8FA15E92-3E91-FC4F-BF78-B341EA8ACFBE}" type="presOf" srcId="{D7B384F6-AFA7-4DA3-A9B2-00C8004418A6}" destId="{79B301E6-CA43-974B-A9F3-1F2EC59FF614}" srcOrd="0" destOrd="0" presId="urn:microsoft.com/office/officeart/2005/8/layout/list1"/>
    <dgm:cxn modelId="{31FC2FA5-CE86-AB42-8102-7A1E32B9F215}" type="presOf" srcId="{28FD23D0-01FD-40DB-A094-C0E27A06A780}" destId="{9C38A50C-84CE-784F-B227-E87BEF7C9A9E}" srcOrd="1" destOrd="0" presId="urn:microsoft.com/office/officeart/2005/8/layout/list1"/>
    <dgm:cxn modelId="{52C90FA6-7993-5B4E-B2B9-C09283CDAEFE}" type="presOf" srcId="{B68E3A67-88E9-1E4B-A18B-3DB1D773CA1B}" destId="{79B301E6-CA43-974B-A9F3-1F2EC59FF614}" srcOrd="0" destOrd="3" presId="urn:microsoft.com/office/officeart/2005/8/layout/list1"/>
    <dgm:cxn modelId="{0E2C73A7-C308-844F-9085-8942C47080D6}" srcId="{28FD23D0-01FD-40DB-A094-C0E27A06A780}" destId="{0D84EB75-04B7-0542-AA02-094A080B4D47}" srcOrd="5" destOrd="0" parTransId="{EC446533-D6A9-EA44-87B5-47E681FAB0B3}" sibTransId="{5DB9FF95-D097-BE43-988D-D6611296489E}"/>
    <dgm:cxn modelId="{FADC01BB-E40B-1544-801C-83E54071C4ED}" type="presOf" srcId="{E3BEFEE0-FC11-3B4F-8622-3A6245643D19}" destId="{79B301E6-CA43-974B-A9F3-1F2EC59FF614}" srcOrd="0" destOrd="1" presId="urn:microsoft.com/office/officeart/2005/8/layout/list1"/>
    <dgm:cxn modelId="{F790DCC2-8E31-E148-87BC-33CD5B3C75A8}" srcId="{28FD23D0-01FD-40DB-A094-C0E27A06A780}" destId="{F88A4A7C-F840-4545-9052-E629CEEFC2B7}" srcOrd="6" destOrd="0" parTransId="{CB7A4C1D-1621-2B48-97EB-01594195C2F1}" sibTransId="{B298D3B7-8195-6041-90DF-0BBEA119DE1C}"/>
    <dgm:cxn modelId="{B66B08C3-E75B-284C-875B-C1A70B36FF65}" srcId="{28FD23D0-01FD-40DB-A094-C0E27A06A780}" destId="{A3AEA56A-B8BD-ED4A-9D70-8A7DA38C9444}" srcOrd="4" destOrd="0" parTransId="{18171516-B07C-B247-815E-FF9C2F59CEA3}" sibTransId="{5E436598-B0A9-0B4E-BCA1-73FB64D8C594}"/>
    <dgm:cxn modelId="{867A57C9-75F1-E140-867D-41DF87A8B278}" type="presOf" srcId="{0D84EB75-04B7-0542-AA02-094A080B4D47}" destId="{79B301E6-CA43-974B-A9F3-1F2EC59FF614}" srcOrd="0" destOrd="5" presId="urn:microsoft.com/office/officeart/2005/8/layout/list1"/>
    <dgm:cxn modelId="{4A178ED1-113E-4B11-9CBA-B5D80C101C1B}" srcId="{28FD23D0-01FD-40DB-A094-C0E27A06A780}" destId="{D7B384F6-AFA7-4DA3-A9B2-00C8004418A6}" srcOrd="0" destOrd="0" parTransId="{03FDB770-CA22-47F4-8FC8-EAA58D1BCFB6}" sibTransId="{AB60A546-C565-456D-849D-3BA4D3D5A931}"/>
    <dgm:cxn modelId="{EEF881E4-BE60-4050-9788-D516EE0A7714}" srcId="{5DF27AC6-E40C-40BE-8636-0A79C1880D8A}" destId="{28FD23D0-01FD-40DB-A094-C0E27A06A780}" srcOrd="0" destOrd="0" parTransId="{9EBD407F-5CEF-47D3-AF11-71AEE1416FAB}" sibTransId="{A426390A-62C4-4BF9-AA70-3ECE45A601E2}"/>
    <dgm:cxn modelId="{9B60A0F4-A669-3045-99E8-AF2FDA0A61DF}" type="presOf" srcId="{0BD37727-CC69-7845-9764-DE6AFB5186AF}" destId="{79B301E6-CA43-974B-A9F3-1F2EC59FF614}" srcOrd="0" destOrd="2" presId="urn:microsoft.com/office/officeart/2005/8/layout/list1"/>
    <dgm:cxn modelId="{C6E430FC-BB56-324D-A5CA-1443C54A248B}" type="presOf" srcId="{5DF27AC6-E40C-40BE-8636-0A79C1880D8A}" destId="{1B40D47C-C6AA-8B40-9917-76ABA867CA5E}" srcOrd="0" destOrd="0" presId="urn:microsoft.com/office/officeart/2005/8/layout/list1"/>
    <dgm:cxn modelId="{6CE50EFD-0189-074F-A022-C6911B52B031}" srcId="{28FD23D0-01FD-40DB-A094-C0E27A06A780}" destId="{0BD37727-CC69-7845-9764-DE6AFB5186AF}" srcOrd="2" destOrd="0" parTransId="{B7AFB9F2-5691-DA42-BDE0-6538E1105072}" sibTransId="{6E39E84C-0E3C-2D4D-9256-21816E2AAB24}"/>
    <dgm:cxn modelId="{B85744C3-0913-EB40-8EFA-9E1227E54AC6}" type="presParOf" srcId="{1B40D47C-C6AA-8B40-9917-76ABA867CA5E}" destId="{9BD15D16-BAB7-B04D-A670-331831050A41}" srcOrd="0" destOrd="0" presId="urn:microsoft.com/office/officeart/2005/8/layout/list1"/>
    <dgm:cxn modelId="{6DDF367D-4CD7-BE47-BD8C-9D9BE9D98404}" type="presParOf" srcId="{9BD15D16-BAB7-B04D-A670-331831050A41}" destId="{D21294D4-987E-B74B-A9F5-522BE8A86999}" srcOrd="0" destOrd="0" presId="urn:microsoft.com/office/officeart/2005/8/layout/list1"/>
    <dgm:cxn modelId="{942318D9-45CA-6141-AF73-9238AD6D9062}" type="presParOf" srcId="{9BD15D16-BAB7-B04D-A670-331831050A41}" destId="{9C38A50C-84CE-784F-B227-E87BEF7C9A9E}" srcOrd="1" destOrd="0" presId="urn:microsoft.com/office/officeart/2005/8/layout/list1"/>
    <dgm:cxn modelId="{DC149F11-B85E-F841-95E8-90547F435FAC}" type="presParOf" srcId="{1B40D47C-C6AA-8B40-9917-76ABA867CA5E}" destId="{4E50E97D-A79C-BC43-AF67-C99C18625015}" srcOrd="1" destOrd="0" presId="urn:microsoft.com/office/officeart/2005/8/layout/list1"/>
    <dgm:cxn modelId="{CBD85C72-99FF-A246-B616-0CEF1BB70F2F}" type="presParOf" srcId="{1B40D47C-C6AA-8B40-9917-76ABA867CA5E}" destId="{79B301E6-CA43-974B-A9F3-1F2EC59FF61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50EE-4703-834A-ACAE-B7BAB8EA60F7}">
      <dsp:nvSpPr>
        <dsp:cNvPr id="0" name=""/>
        <dsp:cNvSpPr/>
      </dsp:nvSpPr>
      <dsp:spPr>
        <a:xfrm>
          <a:off x="0" y="163135"/>
          <a:ext cx="8534271" cy="1165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54" tIns="208280" rIns="6623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What I teach?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I teach?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Why I teach?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I measure my effectiveness?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Learning Theories that inform my approach to teaching?</a:t>
          </a:r>
        </a:p>
      </dsp:txBody>
      <dsp:txXfrm>
        <a:off x="0" y="163135"/>
        <a:ext cx="8534271" cy="1165500"/>
      </dsp:txXfrm>
    </dsp:sp>
    <dsp:sp modelId="{169DE9E3-DD2C-454D-8EAE-71CCCF804C75}">
      <dsp:nvSpPr>
        <dsp:cNvPr id="0" name=""/>
        <dsp:cNvSpPr/>
      </dsp:nvSpPr>
      <dsp:spPr>
        <a:xfrm>
          <a:off x="426713" y="15535"/>
          <a:ext cx="5973989" cy="29520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803" tIns="0" rIns="2258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Teaching Philosophy</a:t>
          </a:r>
        </a:p>
      </dsp:txBody>
      <dsp:txXfrm>
        <a:off x="441123" y="29945"/>
        <a:ext cx="5945169" cy="266380"/>
      </dsp:txXfrm>
    </dsp:sp>
    <dsp:sp modelId="{A1655E57-1C23-D54F-89DC-74547ECDD215}">
      <dsp:nvSpPr>
        <dsp:cNvPr id="0" name=""/>
        <dsp:cNvSpPr/>
      </dsp:nvSpPr>
      <dsp:spPr>
        <a:xfrm>
          <a:off x="0" y="1530235"/>
          <a:ext cx="8534271" cy="8032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54" tIns="208280" rIns="6623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does learning take place during my lectures?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teaching in a way that presents learning?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learn from my students?</a:t>
          </a:r>
        </a:p>
      </dsp:txBody>
      <dsp:txXfrm>
        <a:off x="0" y="1530235"/>
        <a:ext cx="8534271" cy="803250"/>
      </dsp:txXfrm>
    </dsp:sp>
    <dsp:sp modelId="{5E9C3DAC-685C-C54B-AAE3-6A49BE7D3AC8}">
      <dsp:nvSpPr>
        <dsp:cNvPr id="0" name=""/>
        <dsp:cNvSpPr/>
      </dsp:nvSpPr>
      <dsp:spPr>
        <a:xfrm>
          <a:off x="426713" y="1382635"/>
          <a:ext cx="5973989" cy="29520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803" tIns="0" rIns="2258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Learning Development</a:t>
          </a:r>
        </a:p>
      </dsp:txBody>
      <dsp:txXfrm>
        <a:off x="441123" y="1397045"/>
        <a:ext cx="5945169" cy="266380"/>
      </dsp:txXfrm>
    </dsp:sp>
    <dsp:sp modelId="{79B301E6-CA43-974B-A9F3-1F2EC59FF614}">
      <dsp:nvSpPr>
        <dsp:cNvPr id="0" name=""/>
        <dsp:cNvSpPr/>
      </dsp:nvSpPr>
      <dsp:spPr>
        <a:xfrm>
          <a:off x="0" y="2535086"/>
          <a:ext cx="8534271" cy="6142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54" tIns="208280" rIns="6623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How do I enhance my teaching approaches?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535086"/>
        <a:ext cx="8534271" cy="614250"/>
      </dsp:txXfrm>
    </dsp:sp>
    <dsp:sp modelId="{9C38A50C-84CE-784F-B227-E87BEF7C9A9E}">
      <dsp:nvSpPr>
        <dsp:cNvPr id="0" name=""/>
        <dsp:cNvSpPr/>
      </dsp:nvSpPr>
      <dsp:spPr>
        <a:xfrm>
          <a:off x="426713" y="2387486"/>
          <a:ext cx="5973989" cy="29520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803" tIns="0" rIns="2258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Teaching Development</a:t>
          </a:r>
        </a:p>
      </dsp:txBody>
      <dsp:txXfrm>
        <a:off x="441123" y="2401896"/>
        <a:ext cx="5945169" cy="266380"/>
      </dsp:txXfrm>
    </dsp:sp>
    <dsp:sp modelId="{A1F2BA8A-5B9C-834E-935C-5BA7DDEDDF64}">
      <dsp:nvSpPr>
        <dsp:cNvPr id="0" name=""/>
        <dsp:cNvSpPr/>
      </dsp:nvSpPr>
      <dsp:spPr>
        <a:xfrm>
          <a:off x="0" y="3350936"/>
          <a:ext cx="853427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54" tIns="208280" rIns="66235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Mentoring new staff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Leadership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Coordination of projec</a:t>
          </a:r>
          <a:r>
            <a:rPr lang="en-GB" sz="1000" kern="1200" dirty="0"/>
            <a:t>ts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kern="1200" dirty="0"/>
        </a:p>
      </dsp:txBody>
      <dsp:txXfrm>
        <a:off x="0" y="3350936"/>
        <a:ext cx="8534271" cy="882000"/>
      </dsp:txXfrm>
    </dsp:sp>
    <dsp:sp modelId="{6F9FB2CA-7E31-FD47-AD7D-0EA330C4D15B}">
      <dsp:nvSpPr>
        <dsp:cNvPr id="0" name=""/>
        <dsp:cNvSpPr/>
      </dsp:nvSpPr>
      <dsp:spPr>
        <a:xfrm>
          <a:off x="426713" y="3203336"/>
          <a:ext cx="5973989" cy="29520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803" tIns="0" rIns="2258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/>
              </a:solidFill>
            </a:rPr>
            <a:t>Academic Citizenship</a:t>
          </a:r>
        </a:p>
      </dsp:txBody>
      <dsp:txXfrm>
        <a:off x="441123" y="3217746"/>
        <a:ext cx="5945169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68F1A-5E2E-468D-B353-EB46526260E1}">
      <dsp:nvSpPr>
        <dsp:cNvPr id="0" name=""/>
        <dsp:cNvSpPr/>
      </dsp:nvSpPr>
      <dsp:spPr>
        <a:xfrm rot="16200000">
          <a:off x="-1114426" y="1184178"/>
          <a:ext cx="4464496" cy="2096139"/>
        </a:xfrm>
        <a:prstGeom prst="flowChartManualOperation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I teach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Student: profile of your students i.e. who are they and what are their needs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Co-responsibility and accountability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Critical, creative and bold thinking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Problem solving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Communication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ZA" sz="105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9752" y="892899"/>
        <a:ext cx="2096139" cy="2678698"/>
      </dsp:txXfrm>
    </dsp:sp>
    <dsp:sp modelId="{3E00B223-23D8-4145-8C34-E2CC5DFF9421}">
      <dsp:nvSpPr>
        <dsp:cNvPr id="0" name=""/>
        <dsp:cNvSpPr/>
      </dsp:nvSpPr>
      <dsp:spPr>
        <a:xfrm rot="16200000">
          <a:off x="1001632" y="1441862"/>
          <a:ext cx="4464496" cy="1580771"/>
        </a:xfrm>
        <a:prstGeom prst="flowChartManualOperation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How I teach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Theoretical framework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My teaching philosophy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Scholarly teaching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Curriculum design and development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Online Teaching</a:t>
          </a:r>
        </a:p>
      </dsp:txBody>
      <dsp:txXfrm rot="5400000">
        <a:off x="2443494" y="892899"/>
        <a:ext cx="1580771" cy="2678698"/>
      </dsp:txXfrm>
    </dsp:sp>
    <dsp:sp modelId="{53EB680C-43F5-4BD5-B7C8-63627E2A2B1A}">
      <dsp:nvSpPr>
        <dsp:cNvPr id="0" name=""/>
        <dsp:cNvSpPr/>
      </dsp:nvSpPr>
      <dsp:spPr>
        <a:xfrm rot="16200000">
          <a:off x="4922373" y="1178725"/>
          <a:ext cx="4464496" cy="2107044"/>
        </a:xfrm>
        <a:prstGeom prst="flowChartManualOperation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How I measure my effectiveness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Assessing learning outcomes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Students/ peer evaluation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Scholarly approach 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SoTL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Professionalization: TL workshops presentations and workshops</a:t>
          </a:r>
        </a:p>
      </dsp:txBody>
      <dsp:txXfrm rot="5400000">
        <a:off x="6101099" y="892898"/>
        <a:ext cx="2107044" cy="2678698"/>
      </dsp:txXfrm>
    </dsp:sp>
    <dsp:sp modelId="{2866F8AC-A059-461B-9975-5C652C77283C}">
      <dsp:nvSpPr>
        <dsp:cNvPr id="0" name=""/>
        <dsp:cNvSpPr/>
      </dsp:nvSpPr>
      <dsp:spPr>
        <a:xfrm rot="16200000">
          <a:off x="2817547" y="1372511"/>
          <a:ext cx="4464496" cy="1719472"/>
        </a:xfrm>
        <a:prstGeom prst="flowChartManualOperati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Why I teach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Serving as mentor 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Encouraging lifelong learning 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Sharing my enthusiasm for learning</a:t>
          </a:r>
          <a:endParaRPr lang="en-ZA" sz="105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05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Show that creativity and fun are parts of learning</a:t>
          </a:r>
        </a:p>
      </dsp:txBody>
      <dsp:txXfrm rot="5400000">
        <a:off x="4190059" y="892898"/>
        <a:ext cx="1719472" cy="2678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50EE-4703-834A-ACAE-B7BAB8EA60F7}">
      <dsp:nvSpPr>
        <dsp:cNvPr id="0" name=""/>
        <dsp:cNvSpPr/>
      </dsp:nvSpPr>
      <dsp:spPr>
        <a:xfrm>
          <a:off x="0" y="331432"/>
          <a:ext cx="8389623" cy="171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28" tIns="333248" rIns="651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Communication of outcomes and expectations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Teaching methods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Opportunities for independent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Inclusive and engaging learning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Assessment and Feedback </a:t>
          </a:r>
        </a:p>
      </dsp:txBody>
      <dsp:txXfrm>
        <a:off x="0" y="331432"/>
        <a:ext cx="8389623" cy="1713600"/>
      </dsp:txXfrm>
    </dsp:sp>
    <dsp:sp modelId="{169DE9E3-DD2C-454D-8EAE-71CCCF804C75}">
      <dsp:nvSpPr>
        <dsp:cNvPr id="0" name=""/>
        <dsp:cNvSpPr/>
      </dsp:nvSpPr>
      <dsp:spPr>
        <a:xfrm>
          <a:off x="419481" y="95272"/>
          <a:ext cx="5872736" cy="47232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975" tIns="0" rIns="2219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Facilitation of Learning </a:t>
          </a:r>
        </a:p>
      </dsp:txBody>
      <dsp:txXfrm>
        <a:off x="442538" y="118329"/>
        <a:ext cx="5826622" cy="426206"/>
      </dsp:txXfrm>
    </dsp:sp>
    <dsp:sp modelId="{79B301E6-CA43-974B-A9F3-1F2EC59FF614}">
      <dsp:nvSpPr>
        <dsp:cNvPr id="0" name=""/>
        <dsp:cNvSpPr/>
      </dsp:nvSpPr>
      <dsp:spPr>
        <a:xfrm>
          <a:off x="0" y="2367592"/>
          <a:ext cx="8389623" cy="171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128" tIns="333248" rIns="651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Teaching material – and their relevance in the South African and Covid-19 context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Responding to student diversity: face-to-face and online learning contexts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Impact of the geographic and social context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Addressing diversity in terms of linguistic backgrounds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Reflection on the challenges and opportunities of LT context</a:t>
          </a:r>
        </a:p>
      </dsp:txBody>
      <dsp:txXfrm>
        <a:off x="0" y="2367592"/>
        <a:ext cx="8389623" cy="1713600"/>
      </dsp:txXfrm>
    </dsp:sp>
    <dsp:sp modelId="{9C38A50C-84CE-784F-B227-E87BEF7C9A9E}">
      <dsp:nvSpPr>
        <dsp:cNvPr id="0" name=""/>
        <dsp:cNvSpPr/>
      </dsp:nvSpPr>
      <dsp:spPr>
        <a:xfrm>
          <a:off x="419481" y="2131432"/>
          <a:ext cx="5872736" cy="47232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975" tIns="0" rIns="2219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Contextualising your approaches </a:t>
          </a:r>
        </a:p>
      </dsp:txBody>
      <dsp:txXfrm>
        <a:off x="442538" y="2154489"/>
        <a:ext cx="582662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55E57-1C23-D54F-89DC-74547ECDD215}">
      <dsp:nvSpPr>
        <dsp:cNvPr id="0" name=""/>
        <dsp:cNvSpPr/>
      </dsp:nvSpPr>
      <dsp:spPr>
        <a:xfrm>
          <a:off x="0" y="406989"/>
          <a:ext cx="8136903" cy="1556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541528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Ongoing involvement in professional development: learning facilitation, curriculum design, assessment, and professional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Addressing student diversity – in relation to socio-cultures, languages and learning styles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Advancing the university’s priorities: vision, mission, graduate attributes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Scholarly approach to Africanisation, decolonization in LT – and in response to the effects of Covid-19</a:t>
          </a:r>
        </a:p>
      </dsp:txBody>
      <dsp:txXfrm>
        <a:off x="0" y="406989"/>
        <a:ext cx="8136903" cy="1556100"/>
      </dsp:txXfrm>
    </dsp:sp>
    <dsp:sp modelId="{5E9C3DAC-685C-C54B-AAE3-6A49BE7D3AC8}">
      <dsp:nvSpPr>
        <dsp:cNvPr id="0" name=""/>
        <dsp:cNvSpPr/>
      </dsp:nvSpPr>
      <dsp:spPr>
        <a:xfrm>
          <a:off x="406845" y="23229"/>
          <a:ext cx="5695832" cy="76752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Being an Academic at Nelson Mandela University</a:t>
          </a:r>
        </a:p>
      </dsp:txBody>
      <dsp:txXfrm>
        <a:off x="444312" y="60696"/>
        <a:ext cx="5620898" cy="692586"/>
      </dsp:txXfrm>
    </dsp:sp>
    <dsp:sp modelId="{79B301E6-CA43-974B-A9F3-1F2EC59FF614}">
      <dsp:nvSpPr>
        <dsp:cNvPr id="0" name=""/>
        <dsp:cNvSpPr/>
      </dsp:nvSpPr>
      <dsp:spPr>
        <a:xfrm>
          <a:off x="0" y="2487249"/>
          <a:ext cx="8136903" cy="19246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541528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Ongoing involvement in professional development: learning facilitation, curriculum design, assessment, and professional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Engagements with industry – to incorporate developments into own LT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Exploration of new LT pedagogies learnt from professional development programmes – and getting feedback on them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of different lenses of evaluating and reflecting on the efficacy of LT approaches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Contribution to LT committees / communities</a:t>
          </a:r>
        </a:p>
      </dsp:txBody>
      <dsp:txXfrm>
        <a:off x="0" y="2487249"/>
        <a:ext cx="8136903" cy="1924650"/>
      </dsp:txXfrm>
    </dsp:sp>
    <dsp:sp modelId="{9C38A50C-84CE-784F-B227-E87BEF7C9A9E}">
      <dsp:nvSpPr>
        <dsp:cNvPr id="0" name=""/>
        <dsp:cNvSpPr/>
      </dsp:nvSpPr>
      <dsp:spPr>
        <a:xfrm>
          <a:off x="406845" y="2103489"/>
          <a:ext cx="5695832" cy="76752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Beyond the Lecture Halls</a:t>
          </a:r>
        </a:p>
      </dsp:txBody>
      <dsp:txXfrm>
        <a:off x="444312" y="2140956"/>
        <a:ext cx="5620898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01E6-CA43-974B-A9F3-1F2EC59FF614}">
      <dsp:nvSpPr>
        <dsp:cNvPr id="0" name=""/>
        <dsp:cNvSpPr/>
      </dsp:nvSpPr>
      <dsp:spPr>
        <a:xfrm>
          <a:off x="0" y="929603"/>
          <a:ext cx="7956780" cy="302006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35" tIns="1353820" rIns="6175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Mentorship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Leadership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Task Teams &amp; Working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Coordination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Introduction of new projects/ programmes/ initiatives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Enhancement of what already exists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Building and sustaining networks </a:t>
          </a:r>
        </a:p>
      </dsp:txBody>
      <dsp:txXfrm>
        <a:off x="0" y="929603"/>
        <a:ext cx="7956780" cy="3020062"/>
      </dsp:txXfrm>
    </dsp:sp>
    <dsp:sp modelId="{9C38A50C-84CE-784F-B227-E87BEF7C9A9E}">
      <dsp:nvSpPr>
        <dsp:cNvPr id="0" name=""/>
        <dsp:cNvSpPr/>
      </dsp:nvSpPr>
      <dsp:spPr>
        <a:xfrm>
          <a:off x="397839" y="785588"/>
          <a:ext cx="5569746" cy="1336712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0523" tIns="0" rIns="2105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 the greater good of the whole </a:t>
          </a:r>
        </a:p>
      </dsp:txBody>
      <dsp:txXfrm>
        <a:off x="463092" y="850841"/>
        <a:ext cx="5439240" cy="120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2B56-6F73-CD45-8478-51FE0698492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3352F-3251-F14E-8D80-62DDF518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3352F-3251-F14E-8D80-62DDF518B9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7E7F0-0312-C6B9-6A7D-70CE2D4C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26D54-9597-B71B-657C-C7B0BD998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CC203-76EE-F8C7-C949-3F19CDAE9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4F19B-A475-C47F-A16F-2AB9E8241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3352F-3251-F14E-8D80-62DDF518B9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3352F-3251-F14E-8D80-62DDF518B9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58CECB-D2D9-A9E6-B88E-72095C399CB4}"/>
              </a:ext>
            </a:extLst>
          </p:cNvPr>
          <p:cNvSpPr/>
          <p:nvPr userDrawn="1"/>
        </p:nvSpPr>
        <p:spPr>
          <a:xfrm>
            <a:off x="0" y="-1588"/>
            <a:ext cx="9144000" cy="6859588"/>
          </a:xfrm>
          <a:prstGeom prst="rect">
            <a:avLst/>
          </a:prstGeom>
          <a:solidFill>
            <a:srgbClr val="001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212CA35-8AA6-3C75-7D93-2D31B8A51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973138"/>
            <a:ext cx="428466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717032"/>
            <a:ext cx="7848872" cy="648072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509120"/>
            <a:ext cx="7848872" cy="194429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247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96" y="404664"/>
            <a:ext cx="8128527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5" y="1484784"/>
            <a:ext cx="8136904" cy="4641379"/>
          </a:xfrm>
        </p:spPr>
        <p:txBody>
          <a:bodyPr vert="eaVert"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769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05" y="332656"/>
            <a:ext cx="2018551" cy="57935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5" y="332656"/>
            <a:ext cx="5913947" cy="5793507"/>
          </a:xfrm>
        </p:spPr>
        <p:txBody>
          <a:bodyPr vert="eaVert"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13567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A0A2B-E5E4-0D39-1667-820E56D823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588"/>
            <a:ext cx="9144000" cy="6919913"/>
          </a:xfrm>
          <a:prstGeom prst="rect">
            <a:avLst/>
          </a:prstGeom>
          <a:solidFill>
            <a:srgbClr val="FEC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05063" y="319700"/>
            <a:ext cx="4376737" cy="6331827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  <a:latin typeface="Avenir Medium"/>
                <a:cs typeface="Avenir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508077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19445-69EB-0425-979B-5D4DF8499CF0}"/>
              </a:ext>
            </a:extLst>
          </p:cNvPr>
          <p:cNvSpPr/>
          <p:nvPr userDrawn="1"/>
        </p:nvSpPr>
        <p:spPr>
          <a:xfrm>
            <a:off x="-339725" y="-255588"/>
            <a:ext cx="9823450" cy="7369176"/>
          </a:xfrm>
          <a:prstGeom prst="rect">
            <a:avLst/>
          </a:prstGeom>
          <a:solidFill>
            <a:srgbClr val="00102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05063" y="967979"/>
            <a:ext cx="4376737" cy="5683548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bg1"/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6718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ogan Slide (4-3).jpg">
            <a:extLst>
              <a:ext uri="{FF2B5EF4-FFF2-40B4-BE49-F238E27FC236}">
                <a16:creationId xmlns:a16="http://schemas.microsoft.com/office/drawing/2014/main" id="{7A202869-6EE7-B65D-138C-C81802C54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49213"/>
            <a:ext cx="927576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9230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MU 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651A5FB-B205-DE03-D16B-FA1CCD5AF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057275"/>
            <a:ext cx="28416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68476"/>
            <a:ext cx="7886700" cy="7579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4360946"/>
            <a:ext cx="7886700" cy="429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8650" y="5018579"/>
            <a:ext cx="7886700" cy="365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8650" y="5472359"/>
            <a:ext cx="7886700" cy="365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8650" y="5926140"/>
            <a:ext cx="7886700" cy="435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0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C000"/>
              </a:buClr>
              <a:buSzPct val="80000"/>
              <a:defRPr sz="2000">
                <a:latin typeface="Avenir Book"/>
              </a:defRPr>
            </a:lvl1pPr>
            <a:lvl2pPr>
              <a:buClr>
                <a:srgbClr val="FEC000"/>
              </a:buClr>
              <a:buSzPct val="80000"/>
              <a:defRPr sz="2000">
                <a:latin typeface="Avenir Book"/>
              </a:defRPr>
            </a:lvl2pPr>
            <a:lvl3pPr>
              <a:buClr>
                <a:srgbClr val="FEC000"/>
              </a:buClr>
              <a:buSzPct val="80000"/>
              <a:defRPr sz="2000">
                <a:latin typeface="Avenir Book"/>
              </a:defRPr>
            </a:lvl3pPr>
            <a:lvl4pPr>
              <a:buClr>
                <a:srgbClr val="FEC000"/>
              </a:buClr>
              <a:buSzPct val="80000"/>
              <a:defRPr sz="2000">
                <a:latin typeface="Avenir Book"/>
              </a:defRPr>
            </a:lvl4pPr>
            <a:lvl5pPr>
              <a:buClr>
                <a:srgbClr val="FEC000"/>
              </a:buClr>
              <a:buSzPct val="80000"/>
              <a:defRPr sz="2000">
                <a:latin typeface="Avenir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37147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60277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2572" cy="4785395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340768"/>
            <a:ext cx="4176713" cy="4785395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99193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200" b="0" i="0" baseline="0">
                <a:solidFill>
                  <a:srgbClr val="FEC000"/>
                </a:solidFill>
                <a:latin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200" b="0" i="0" baseline="0">
                <a:solidFill>
                  <a:srgbClr val="FEC000"/>
                </a:solidFill>
                <a:latin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69071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17186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9121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2877497" cy="1093032"/>
          </a:xfrm>
        </p:spPr>
        <p:txBody>
          <a:bodyPr anchor="t"/>
          <a:lstStyle>
            <a:lvl1pPr algn="l">
              <a:defRPr sz="2200" b="1">
                <a:solidFill>
                  <a:srgbClr val="FEC000"/>
                </a:solidFill>
                <a:latin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980" y="620688"/>
            <a:ext cx="4889467" cy="5505475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1" y="1713720"/>
            <a:ext cx="2877497" cy="4412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63194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 i="0" baseline="0">
                <a:solidFill>
                  <a:srgbClr val="FEC000"/>
                </a:solidFill>
                <a:latin typeface="Avenir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93859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4C976E-9EBA-891F-6B66-8ADAC6C08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4813"/>
            <a:ext cx="8496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8F039C-5059-00E2-C113-DF0023E3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5058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2BBF9062-44FD-84DF-F57A-CDD4370DBBE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venir Book"/>
          <a:ea typeface="ＭＳ Ｐゴシック" charset="0"/>
          <a:cs typeface="+mn-cs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Char char="•"/>
        <a:defRPr sz="2000">
          <a:solidFill>
            <a:schemeClr val="tx1"/>
          </a:solidFill>
          <a:latin typeface="Avenir Book"/>
          <a:ea typeface="ＭＳ Ｐゴシック" charset="0"/>
        </a:defRPr>
      </a:lvl2pPr>
      <a:lvl3pPr marL="547688" indent="-1984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Font typeface="Arial" panose="020B0604020202020204" pitchFamily="34" charset="0"/>
        <a:buChar char="-"/>
        <a:defRPr sz="2000">
          <a:solidFill>
            <a:schemeClr val="tx1"/>
          </a:solidFill>
          <a:latin typeface="Avenir Book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93D93063-E6F5-A8D5-1B6B-869285AC9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CE5FA72B-2A43-C6A5-2709-7808E3AD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0476"/>
            <a:ext cx="7886700" cy="757237"/>
          </a:xfrm>
        </p:spPr>
        <p:txBody>
          <a:bodyPr>
            <a:normAutofit fontScale="90000"/>
          </a:bodyPr>
          <a:lstStyle/>
          <a:p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r>
              <a:rPr lang="en-ZA" altLang="en-US" sz="2800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  <a:t>Teaching Portfolio Development</a:t>
            </a: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r>
              <a:rPr lang="en-ZA" altLang="en-US" sz="3100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  <a:t>Dr Viwe Ndayi</a:t>
            </a:r>
            <a:b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</a:br>
            <a:r>
              <a:rPr lang="en-ZA" altLang="en-US" dirty="0">
                <a:latin typeface="Avenir LT 45 Book" panose="02000503020000020003" pitchFamily="2" charset="0"/>
                <a:ea typeface="ＭＳ Ｐゴシック" panose="020B0600070205080204" pitchFamily="34" charset="-128"/>
              </a:rPr>
              <a:t>LT Collab: Teaching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FEEF-F7C3-1E76-4FF1-78FA7B047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C7E9E73-0BFE-C91C-299A-489F3994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792162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sz="3500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Teaching Development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962DB66-1704-B2B9-D071-6998C84C6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855092"/>
              </p:ext>
            </p:extLst>
          </p:nvPr>
        </p:nvGraphicFramePr>
        <p:xfrm>
          <a:off x="364215" y="1340768"/>
          <a:ext cx="8136903" cy="443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177457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E727-924C-09C9-47F1-C7FCC1B98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45B8B34-D01E-0C55-B916-0AAE9071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792162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sz="3500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Academic Citizenship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2DF3DB9-5597-F96C-82E1-DF9A9E048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904199"/>
              </p:ext>
            </p:extLst>
          </p:nvPr>
        </p:nvGraphicFramePr>
        <p:xfrm>
          <a:off x="593610" y="1224486"/>
          <a:ext cx="79567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601884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2AB2F05-E344-0612-693E-A419DF4B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Session Layout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EE9068A-3DC2-CB07-B566-F84EB73B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76" y="1268760"/>
            <a:ext cx="8505825" cy="3786331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800" b="1" i="1" dirty="0">
                <a:solidFill>
                  <a:srgbClr val="FFC000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Part one:</a:t>
            </a:r>
            <a:endParaRPr lang="en-US" altLang="en-US" sz="1800" i="1" dirty="0">
              <a:solidFill>
                <a:srgbClr val="FFC000"/>
              </a:solidFill>
              <a:latin typeface="Avenir Book" panose="02000503020000020003" pitchFamily="2" charset="0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solidFill>
                  <a:schemeClr val="tx2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Check-in</a:t>
            </a:r>
          </a:p>
          <a:p>
            <a:r>
              <a:rPr lang="en-US" altLang="en-US" sz="1800" b="1" dirty="0">
                <a:solidFill>
                  <a:schemeClr val="tx2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Teaching Philosophies</a:t>
            </a:r>
            <a:endParaRPr lang="en-US" altLang="en-US" sz="1800" b="1" i="1" dirty="0">
              <a:solidFill>
                <a:schemeClr val="tx2"/>
              </a:solidFill>
              <a:latin typeface="Avenir Book" panose="02000503020000020003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00" b="1" dirty="0">
              <a:solidFill>
                <a:schemeClr val="tx2"/>
              </a:solidFill>
              <a:latin typeface="Avenir Book" panose="02000503020000020003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00" b="1" i="1" dirty="0">
                <a:solidFill>
                  <a:srgbClr val="FFC000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Part two:</a:t>
            </a:r>
          </a:p>
          <a:p>
            <a:r>
              <a:rPr lang="en-US" altLang="en-US" sz="1800" b="1" i="1" dirty="0">
                <a:solidFill>
                  <a:schemeClr val="tx2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Learning Development</a:t>
            </a:r>
          </a:p>
          <a:p>
            <a:r>
              <a:rPr lang="en-US" altLang="en-US" sz="1800" b="1" i="1" dirty="0">
                <a:solidFill>
                  <a:schemeClr val="tx2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Teaching Development</a:t>
            </a:r>
          </a:p>
          <a:p>
            <a:pPr marL="0" indent="0">
              <a:buNone/>
            </a:pPr>
            <a:endParaRPr lang="en-US" altLang="en-US" sz="1800" b="1" dirty="0">
              <a:solidFill>
                <a:schemeClr val="tx2"/>
              </a:solidFill>
              <a:latin typeface="Avenir Book" panose="02000503020000020003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00" b="1" i="1" dirty="0">
                <a:solidFill>
                  <a:srgbClr val="FFC000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Part three:</a:t>
            </a:r>
            <a:r>
              <a:rPr lang="en-US" altLang="en-US" sz="1800" dirty="0">
                <a:solidFill>
                  <a:srgbClr val="FFC000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1800" b="1" i="1" dirty="0">
                <a:solidFill>
                  <a:schemeClr val="tx2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Academic Citizenship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76C5341B-1677-2340-FF63-438ECE00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30" y="3542255"/>
            <a:ext cx="7772400" cy="73223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PART ONE: </a:t>
            </a:r>
          </a:p>
        </p:txBody>
      </p:sp>
      <p:sp>
        <p:nvSpPr>
          <p:cNvPr id="19459" name="Text Placeholder 4">
            <a:extLst>
              <a:ext uri="{FF2B5EF4-FFF2-40B4-BE49-F238E27FC236}">
                <a16:creationId xmlns:a16="http://schemas.microsoft.com/office/drawing/2014/main" id="{0875905A-3D64-4DAB-7880-47EA71A04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293096"/>
            <a:ext cx="77724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check-in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teaching philosophies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900" dirty="0">
              <a:latin typeface="Avenir Book" panose="02000503020000020003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18589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1E31-F589-DE46-5BE1-AE5EA747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8D3312BA-C83C-B518-5224-E12A5245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792162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Checking in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C931A824-D4A1-1866-3223-21F66CBE2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864" y="4005064"/>
            <a:ext cx="2855440" cy="10081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Defining movement(s)</a:t>
            </a:r>
          </a:p>
        </p:txBody>
      </p:sp>
      <p:pic>
        <p:nvPicPr>
          <p:cNvPr id="3" name="Graphic 2" descr="Wheelchair with solid fill">
            <a:extLst>
              <a:ext uri="{FF2B5EF4-FFF2-40B4-BE49-F238E27FC236}">
                <a16:creationId xmlns:a16="http://schemas.microsoft.com/office/drawing/2014/main" id="{8F37ECAF-A0D0-D14D-E4A4-86265DEF2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3764" y="2533723"/>
            <a:ext cx="914400" cy="914400"/>
          </a:xfrm>
          <a:prstGeom prst="rect">
            <a:avLst/>
          </a:prstGeom>
        </p:spPr>
      </p:pic>
      <p:pic>
        <p:nvPicPr>
          <p:cNvPr id="15" name="Graphic 14" descr="Clenched Fist with solid fill">
            <a:extLst>
              <a:ext uri="{FF2B5EF4-FFF2-40B4-BE49-F238E27FC236}">
                <a16:creationId xmlns:a16="http://schemas.microsoft.com/office/drawing/2014/main" id="{018C294B-5838-9E4B-26E4-1C7DAEEF9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118" y="2514600"/>
            <a:ext cx="914400" cy="914400"/>
          </a:xfrm>
          <a:prstGeom prst="rect">
            <a:avLst/>
          </a:prstGeom>
        </p:spPr>
      </p:pic>
      <p:pic>
        <p:nvPicPr>
          <p:cNvPr id="17" name="Graphic 16" descr="Martial Arts with solid fill">
            <a:extLst>
              <a:ext uri="{FF2B5EF4-FFF2-40B4-BE49-F238E27FC236}">
                <a16:creationId xmlns:a16="http://schemas.microsoft.com/office/drawing/2014/main" id="{CAD3CA10-EC85-C3C9-F249-CD737759C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198" y="2533723"/>
            <a:ext cx="914400" cy="914400"/>
          </a:xfrm>
          <a:prstGeom prst="rect">
            <a:avLst/>
          </a:prstGeom>
        </p:spPr>
      </p:pic>
      <p:pic>
        <p:nvPicPr>
          <p:cNvPr id="21" name="Graphic 20" descr="Heart organ with solid fill">
            <a:extLst>
              <a:ext uri="{FF2B5EF4-FFF2-40B4-BE49-F238E27FC236}">
                <a16:creationId xmlns:a16="http://schemas.microsoft.com/office/drawing/2014/main" id="{6CC932A6-071A-9665-00B5-0F9DD0C60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6171" y="2533723"/>
            <a:ext cx="914400" cy="914400"/>
          </a:xfrm>
          <a:prstGeom prst="rect">
            <a:avLst/>
          </a:prstGeom>
        </p:spPr>
      </p:pic>
      <p:pic>
        <p:nvPicPr>
          <p:cNvPr id="23" name="Graphic 22" descr="For Sale with solid fill">
            <a:extLst>
              <a:ext uri="{FF2B5EF4-FFF2-40B4-BE49-F238E27FC236}">
                <a16:creationId xmlns:a16="http://schemas.microsoft.com/office/drawing/2014/main" id="{E6ADA20C-94C9-57A4-D013-2E75185AD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049" y="2573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302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C8F6-6F03-CB89-CAB3-B4DCBC1F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2CD355-6B9D-CAED-2417-90D753292FE0}"/>
              </a:ext>
            </a:extLst>
          </p:cNvPr>
          <p:cNvSpPr txBox="1">
            <a:spLocks/>
          </p:cNvSpPr>
          <p:nvPr/>
        </p:nvSpPr>
        <p:spPr>
          <a:xfrm>
            <a:off x="2015716" y="2564904"/>
            <a:ext cx="5112568" cy="1137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000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venir Book"/>
                <a:ea typeface="ＭＳ Ｐゴシック" charset="0"/>
                <a:cs typeface="+mn-cs"/>
              </a:defRPr>
            </a:lvl1pPr>
            <a:lvl2pPr marL="347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0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Avenir Book"/>
                <a:ea typeface="ＭＳ Ｐゴシック" charset="0"/>
              </a:defRPr>
            </a:lvl2pPr>
            <a:lvl3pPr marL="547688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000"/>
              </a:buClr>
              <a:buSzPct val="75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venir Book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u="sng" kern="0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Intentions: </a:t>
            </a:r>
          </a:p>
          <a:p>
            <a:r>
              <a:rPr lang="en-US" altLang="en-US" b="1" kern="0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Highlighting your strengths </a:t>
            </a:r>
          </a:p>
          <a:p>
            <a:r>
              <a:rPr lang="en-US" altLang="en-US" b="1" kern="0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contextualizing your development areas</a:t>
            </a:r>
            <a:endParaRPr lang="en-US" altLang="en-US" kern="0" dirty="0">
              <a:latin typeface="Avenir Book" panose="02000503020000020003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51255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1E8BD-AF37-6090-78EF-49B15B25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066D-3101-F50A-1E69-F5172A63171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/>
              <a:t>Teaching Portfolios @ Mandela University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15D62D-2B3B-FD3B-C5D1-BE992DC27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735541"/>
              </p:ext>
            </p:extLst>
          </p:nvPr>
        </p:nvGraphicFramePr>
        <p:xfrm>
          <a:off x="323528" y="1556792"/>
          <a:ext cx="853427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409514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6D0AF73B-8A2A-C4EF-FD98-8B311CEF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792162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sz="3500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ON TEACHING PHILOSOPHIES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57C2087-FBC2-794B-D332-7A9C195FA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45059"/>
              </p:ext>
            </p:extLst>
          </p:nvPr>
        </p:nvGraphicFramePr>
        <p:xfrm>
          <a:off x="467544" y="1412777"/>
          <a:ext cx="82081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76147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B787A-1987-4352-E0C6-B2A135CE9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57E107AA-A39E-A62A-7E3F-64B82DDF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14901"/>
            <a:ext cx="7772400" cy="73223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PART TWO: </a:t>
            </a:r>
          </a:p>
        </p:txBody>
      </p:sp>
      <p:sp>
        <p:nvSpPr>
          <p:cNvPr id="19459" name="Text Placeholder 4">
            <a:extLst>
              <a:ext uri="{FF2B5EF4-FFF2-40B4-BE49-F238E27FC236}">
                <a16:creationId xmlns:a16="http://schemas.microsoft.com/office/drawing/2014/main" id="{6EF68ABC-9A53-4E97-463B-B946B6E2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797151"/>
            <a:ext cx="7772400" cy="5760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Learning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venir Book" panose="02000503020000020003" pitchFamily="2" charset="0"/>
                <a:ea typeface="ＭＳ Ｐゴシック" panose="020B0600070205080204" pitchFamily="34" charset="-128"/>
              </a:rPr>
              <a:t>Teaching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401957037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DB32-02CA-03B5-BEE8-66CE6F60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D1C3BCD-D3B8-8F69-CF3E-4CB3A30A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51838" cy="792162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altLang="en-US" sz="3500" dirty="0">
                <a:latin typeface="Avenir Medium" panose="02000503020000020003" pitchFamily="2" charset="0"/>
                <a:ea typeface="ＭＳ Ｐゴシック" panose="020B0600070205080204" pitchFamily="34" charset="-128"/>
              </a:rPr>
              <a:t>Learning Development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327E380-824B-DE47-CDBB-D8A78756D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532313"/>
              </p:ext>
            </p:extLst>
          </p:nvPr>
        </p:nvGraphicFramePr>
        <p:xfrm>
          <a:off x="313144" y="1484784"/>
          <a:ext cx="838962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69556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495</Words>
  <Application>Microsoft Office PowerPoint</Application>
  <PresentationFormat>On-screen Show (4:3)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Black</vt:lpstr>
      <vt:lpstr>Avenir Book</vt:lpstr>
      <vt:lpstr>Avenir LT 45 Book</vt:lpstr>
      <vt:lpstr>Avenir Medium</vt:lpstr>
      <vt:lpstr>Calibri</vt:lpstr>
      <vt:lpstr>Wingdings</vt:lpstr>
      <vt:lpstr>Default Design</vt:lpstr>
      <vt:lpstr>     Teaching Portfolio Development    Dr Viwe Ndayi LT Collab: Teaching Development</vt:lpstr>
      <vt:lpstr>Session Layout</vt:lpstr>
      <vt:lpstr>PART ONE: </vt:lpstr>
      <vt:lpstr>Checking in</vt:lpstr>
      <vt:lpstr>PowerPoint Presentation</vt:lpstr>
      <vt:lpstr>Teaching Portfolios @ Mandela University </vt:lpstr>
      <vt:lpstr>ON TEACHING PHILOSOPHIES</vt:lpstr>
      <vt:lpstr>PART TWO: </vt:lpstr>
      <vt:lpstr>Learning Development</vt:lpstr>
      <vt:lpstr>Teaching Development</vt:lpstr>
      <vt:lpstr>Academic Citizenship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viwe.ndayi@mandela.ac.za</dc:creator>
  <cp:keywords/>
  <dc:description/>
  <cp:lastModifiedBy>Whittle, Carmen (Mrs) (Summerstrand Campus North)</cp:lastModifiedBy>
  <cp:revision>41</cp:revision>
  <cp:lastPrinted>2025-01-28T13:18:59Z</cp:lastPrinted>
  <dcterms:created xsi:type="dcterms:W3CDTF">2006-12-05T12:30:39Z</dcterms:created>
  <dcterms:modified xsi:type="dcterms:W3CDTF">2025-05-27T18:50:47Z</dcterms:modified>
  <cp:category/>
</cp:coreProperties>
</file>